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6858000" cy="9906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00FF"/>
    <a:srgbClr val="3366CC"/>
    <a:srgbClr val="0066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121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042E334-EB2A-4EBE-8CD6-1AFDDFA0D882}" type="datetimeFigureOut">
              <a:rPr lang="fr-FR"/>
              <a:pPr>
                <a:defRPr/>
              </a:pPr>
              <a:t>17/10/2011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F7552AE-4293-4F91-9570-EA93BDA84E1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2C3BB4-61B2-4C59-9C1D-56721EC82AB3}" type="datetimeFigureOut">
              <a:rPr lang="fr-FR"/>
              <a:pPr>
                <a:defRPr/>
              </a:pPr>
              <a:t>17/10/2011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01D396-34A1-4EFF-A1AD-DDC9515CF9F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D060-080C-48D1-AB42-54A22E53A37A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73221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00FF-9A60-43C5-90FC-E0A5998DB930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623C-ED36-40A4-82E5-F6A56FEED405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3A35-B424-4620-80B6-E31E0D6CF51E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78C8-16EE-4787-9C7D-7D05686FDEF0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9700-9445-4625-A985-8ECB52ECA9AB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B915-1DC1-424A-8F47-043BD470018B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BDE0-AD4D-47A7-BCCA-187B5D606006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2FBD-B08F-47D0-B77E-FFD5DA02C9AA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Fare clic per modificare stile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1477A7-6B6C-486D-BEE3-0FB386D8CD95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0" r:id="rId7"/>
    <p:sldLayoutId id="2147483657" r:id="rId8"/>
    <p:sldLayoutId id="2147483658" r:id="rId9"/>
    <p:sldLayoutId id="2147483661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992188"/>
            <a:ext cx="68389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 18" descr="iee_logo_supportedby_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8675" y="7837488"/>
            <a:ext cx="26400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e 1"/>
          <p:cNvGrpSpPr>
            <a:grpSpLocks/>
          </p:cNvGrpSpPr>
          <p:nvPr/>
        </p:nvGrpSpPr>
        <p:grpSpPr bwMode="auto">
          <a:xfrm>
            <a:off x="1419225" y="8634413"/>
            <a:ext cx="5362575" cy="1060450"/>
            <a:chOff x="1453694" y="8115691"/>
            <a:chExt cx="5364018" cy="979253"/>
          </a:xfrm>
        </p:grpSpPr>
        <p:pic>
          <p:nvPicPr>
            <p:cNvPr id="6" name="Image 12" descr="logo IFPEB-HD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91675" y="8807618"/>
              <a:ext cx="1578400" cy="2873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5" descr="LOGO CIRIDD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28552" y="8147942"/>
              <a:ext cx="689160" cy="5394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Logo_catedra_esci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53694" y="8165533"/>
              <a:ext cx="1603806" cy="5248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4" descr="Logo_VGTU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53643" y="8115691"/>
              <a:ext cx="690749" cy="6215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http://www.wspenvironmental.com/media/images/ourlocations/romania/rgbc_logo_colour.jpg"/>
            <p:cNvPicPr>
              <a:picLocks noChangeAspect="1" noChangeArrowheads="1"/>
            </p:cNvPicPr>
            <p:nvPr/>
          </p:nvPicPr>
          <p:blipFill>
            <a:blip r:embed="rId9"/>
            <a:srcRect l="8119" t="9732" r="5882" b="12408"/>
            <a:stretch>
              <a:fillRect/>
            </a:stretch>
          </p:blipFill>
          <p:spPr bwMode="auto">
            <a:xfrm>
              <a:off x="3154365" y="8145010"/>
              <a:ext cx="901943" cy="5204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ZoneTexte 54"/>
          <p:cNvSpPr txBox="1"/>
          <p:nvPr/>
        </p:nvSpPr>
        <p:spPr>
          <a:xfrm>
            <a:off x="260350" y="6824663"/>
            <a:ext cx="3168650" cy="546100"/>
          </a:xfrm>
          <a:prstGeom prst="rect">
            <a:avLst/>
          </a:prstGeom>
          <a:noFill/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5" spc="1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5" name="Textfeld 16"/>
          <p:cNvSpPr txBox="1">
            <a:spLocks noChangeArrowheads="1"/>
          </p:cNvSpPr>
          <p:nvPr/>
        </p:nvSpPr>
        <p:spPr bwMode="auto">
          <a:xfrm>
            <a:off x="768350" y="6027738"/>
            <a:ext cx="56276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Prima piattaforma trans - europea per informare e comunicare sull'edilizia sostenibile.</a:t>
            </a:r>
            <a:endParaRPr lang="en-US" sz="220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rtika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i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rtika" pitchFamily="18" charset="0"/>
              </a:rPr>
              <a:t>Visita il sito ed entra a farne parte</a:t>
            </a:r>
          </a:p>
        </p:txBody>
      </p:sp>
      <p:pic>
        <p:nvPicPr>
          <p:cNvPr id="15366" name="Imag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7975" y="3268663"/>
            <a:ext cx="36830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7200" y="9307513"/>
            <a:ext cx="1941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ag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3838" y="8823325"/>
            <a:ext cx="12842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ag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4138" y="9358313"/>
            <a:ext cx="148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13" y="8588375"/>
            <a:ext cx="1443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8913" y="9205913"/>
            <a:ext cx="1079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2" name="Groupe 10"/>
          <p:cNvGrpSpPr>
            <a:grpSpLocks/>
          </p:cNvGrpSpPr>
          <p:nvPr/>
        </p:nvGrpSpPr>
        <p:grpSpPr bwMode="auto">
          <a:xfrm>
            <a:off x="-22225" y="-4763"/>
            <a:ext cx="6892925" cy="1350963"/>
            <a:chOff x="-22430" y="-4747"/>
            <a:chExt cx="6893781" cy="1351614"/>
          </a:xfrm>
        </p:grpSpPr>
        <p:pic>
          <p:nvPicPr>
            <p:cNvPr id="15373" name="Image 22" descr="10924_1ere.jpg"/>
            <p:cNvPicPr>
              <a:picLocks noChangeAspect="1"/>
            </p:cNvPicPr>
            <p:nvPr/>
          </p:nvPicPr>
          <p:blipFill>
            <a:blip r:embed="rId16"/>
            <a:srcRect l="45946" r="-26"/>
            <a:stretch>
              <a:fillRect/>
            </a:stretch>
          </p:blipFill>
          <p:spPr bwMode="auto">
            <a:xfrm>
              <a:off x="3367935" y="3653"/>
              <a:ext cx="1690885" cy="134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Image 23" descr="Helianthe-Lyon-Eiffage.jpg"/>
            <p:cNvPicPr>
              <a:picLocks noChangeAspect="1"/>
            </p:cNvPicPr>
            <p:nvPr/>
          </p:nvPicPr>
          <p:blipFill>
            <a:blip r:embed="rId17"/>
            <a:srcRect l="21733" t="20575" r="12201" b="13785"/>
            <a:stretch>
              <a:fillRect/>
            </a:stretch>
          </p:blipFill>
          <p:spPr bwMode="auto">
            <a:xfrm>
              <a:off x="4880047" y="-1469"/>
              <a:ext cx="1991304" cy="134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Image 24"/>
            <p:cNvPicPr>
              <a:picLocks noChangeAspect="1"/>
            </p:cNvPicPr>
            <p:nvPr/>
          </p:nvPicPr>
          <p:blipFill>
            <a:blip r:embed="rId18"/>
            <a:srcRect t="6245" b="6303"/>
            <a:stretch>
              <a:fillRect/>
            </a:stretch>
          </p:blipFill>
          <p:spPr bwMode="auto">
            <a:xfrm>
              <a:off x="0" y="-4747"/>
              <a:ext cx="2017682" cy="134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Image 25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702150" y="3653"/>
              <a:ext cx="1665785" cy="133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-22430" y="1134039"/>
              <a:ext cx="3427839" cy="20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Pictures taken by the magazine </a:t>
              </a:r>
              <a:r>
                <a:rPr lang="en-US" sz="700" i="1" dirty="0" err="1">
                  <a:solidFill>
                    <a:schemeClr val="bg1"/>
                  </a:solidFill>
                </a:rPr>
                <a:t>L’Industria</a:t>
              </a:r>
              <a:r>
                <a:rPr lang="en-US" sz="700" i="1" dirty="0">
                  <a:solidFill>
                    <a:schemeClr val="bg1"/>
                  </a:solidFill>
                </a:rPr>
                <a:t> </a:t>
              </a:r>
              <a:r>
                <a:rPr lang="en-US" sz="700" i="1" dirty="0" err="1">
                  <a:solidFill>
                    <a:schemeClr val="bg1"/>
                  </a:solidFill>
                </a:rPr>
                <a:t>delle</a:t>
              </a:r>
              <a:r>
                <a:rPr lang="en-US" sz="700" i="1" dirty="0">
                  <a:solidFill>
                    <a:schemeClr val="bg1"/>
                  </a:solidFill>
                </a:rPr>
                <a:t> </a:t>
              </a:r>
              <a:r>
                <a:rPr lang="en-US" sz="700" i="1" dirty="0" err="1">
                  <a:solidFill>
                    <a:schemeClr val="bg1"/>
                  </a:solidFill>
                </a:rPr>
                <a:t>Costruzioni</a:t>
              </a:r>
              <a:endParaRPr lang="en-US" sz="7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26</Words>
  <Application>Microsoft Office PowerPoint</Application>
  <PresentationFormat>A4 (21x29,7 cm)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3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Calibri</vt:lpstr>
      <vt:lpstr>Kartika</vt:lpstr>
      <vt:lpstr>Verdana</vt:lpstr>
      <vt:lpstr>Thème Office</vt:lpstr>
      <vt:lpstr>Thème Office</vt:lpstr>
      <vt:lpstr>Thème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Carlotta</dc:creator>
  <cp:lastModifiedBy>chiara.bianchini</cp:lastModifiedBy>
  <cp:revision>95</cp:revision>
  <cp:lastPrinted>2011-10-04T15:54:31Z</cp:lastPrinted>
  <dcterms:modified xsi:type="dcterms:W3CDTF">2011-10-17T10:48:00Z</dcterms:modified>
</cp:coreProperties>
</file>