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4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239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93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92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03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08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6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511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64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23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83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15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70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D7EED-57EC-4392-BA03-762D1C41227E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5BE02-0270-4800-9A95-6DAB3BFEAD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13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razioni.unioncamereveneto.it/11438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na.cherubino\Desktop\SISPRINT\marchio Sisprint\marchio Sisprint 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344860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sellaDiTesto 16"/>
          <p:cNvSpPr txBox="1"/>
          <p:nvPr/>
        </p:nvSpPr>
        <p:spPr>
          <a:xfrm>
            <a:off x="473649" y="2604462"/>
            <a:ext cx="532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spc="400" dirty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24  Novembre 2020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94395" y="3698557"/>
            <a:ext cx="84581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spc="600" dirty="0">
                <a:cs typeface="Arial"/>
              </a:rPr>
              <a:t>#SISPRINT</a:t>
            </a:r>
          </a:p>
          <a:p>
            <a:endParaRPr lang="it-IT" sz="1400" spc="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it-IT" sz="2000" dirty="0"/>
              <a:t>Sistema Integrato di Supporto alla </a:t>
            </a:r>
            <a:r>
              <a:rPr lang="it-IT" sz="2000" dirty="0" err="1"/>
              <a:t>PRogettazione</a:t>
            </a:r>
            <a:r>
              <a:rPr lang="it-IT" sz="2000" dirty="0"/>
              <a:t> degli Interventi Territoriali</a:t>
            </a:r>
            <a:endParaRPr lang="it-IT" sz="2000" spc="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473648" y="5013176"/>
            <a:ext cx="84489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PMI italiane ad alto potenziale di crescita e analisi degli ecosistemi d’innovazione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B150AB1B-8281-4FEC-A60A-6BCFFADE304B}"/>
              </a:ext>
            </a:extLst>
          </p:cNvPr>
          <p:cNvGrpSpPr/>
          <p:nvPr/>
        </p:nvGrpSpPr>
        <p:grpSpPr>
          <a:xfrm>
            <a:off x="-2121375" y="5776687"/>
            <a:ext cx="11265375" cy="1115329"/>
            <a:chOff x="-2121375" y="5776687"/>
            <a:chExt cx="11265375" cy="1115329"/>
          </a:xfrm>
        </p:grpSpPr>
        <p:cxnSp>
          <p:nvCxnSpPr>
            <p:cNvPr id="22" name="Connettore 1 21"/>
            <p:cNvCxnSpPr/>
            <p:nvPr/>
          </p:nvCxnSpPr>
          <p:spPr>
            <a:xfrm>
              <a:off x="0" y="6019800"/>
              <a:ext cx="9144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2" descr="C:\Users\altina\Desktop\SISPRINT\SISPRINT IN TOUR 2018\format\per-Sisprint-sequenza-ESEMPIO-NUOVO.png">
              <a:extLst>
                <a:ext uri="{FF2B5EF4-FFF2-40B4-BE49-F238E27FC236}">
                  <a16:creationId xmlns:a16="http://schemas.microsoft.com/office/drawing/2014/main" id="{0200CFD8-BC7D-4448-AA4F-E98B4527055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4182" r="24182"/>
            <a:stretch/>
          </p:blipFill>
          <p:spPr bwMode="auto">
            <a:xfrm>
              <a:off x="-2121375" y="5776687"/>
              <a:ext cx="11034236" cy="11153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ttangolo 1">
            <a:extLst>
              <a:ext uri="{FF2B5EF4-FFF2-40B4-BE49-F238E27FC236}">
                <a16:creationId xmlns:a16="http://schemas.microsoft.com/office/drawing/2014/main" id="{0B14BBC4-9FD3-1B42-AD8A-F4F906E99940}"/>
              </a:ext>
            </a:extLst>
          </p:cNvPr>
          <p:cNvSpPr/>
          <p:nvPr/>
        </p:nvSpPr>
        <p:spPr>
          <a:xfrm>
            <a:off x="473648" y="5435932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Interventi</a:t>
            </a:r>
            <a:r>
              <a:rPr lang="en-US" b="1" dirty="0"/>
              <a:t> di Antonio Renzi, Pietro Marcolini e Giovanni Zazzerini</a:t>
            </a:r>
          </a:p>
        </p:txBody>
      </p:sp>
      <p:pic>
        <p:nvPicPr>
          <p:cNvPr id="10" name="Immagine 9" descr="Venezia Rovigo-marchio-colo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692696"/>
            <a:ext cx="3581835" cy="66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46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na.cherubino\Desktop\SISPRINT\marchio Sisprint\marchio Sisprint 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052233" cy="102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231745" y="47369"/>
            <a:ext cx="61566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PMI ITALIANE AD ALTO POTENZIALE DI CRESCITA E ANALISI DEGLI ECOSISTEMI D’INNOVAZIONE</a:t>
            </a:r>
          </a:p>
          <a:p>
            <a:pPr algn="r"/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algn="r"/>
            <a:r>
              <a:rPr lang="it-IT" sz="2000" dirty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717249" y="1341751"/>
            <a:ext cx="7743183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16.00	Introduzione ai lavori</a:t>
            </a:r>
          </a:p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it-IT" dirty="0">
                <a:cs typeface="Arial" panose="020B0604020202020204" pitchFamily="34" charset="0"/>
              </a:rPr>
              <a:t>Giacomo de’ Stefani, Camera di Commercio di Venezia Rovigo</a:t>
            </a:r>
            <a:endParaRPr lang="it-IT" b="1" dirty="0">
              <a:solidFill>
                <a:schemeClr val="bg2">
                  <a:lumMod val="50000"/>
                </a:schemeClr>
              </a:solidFill>
              <a:highlight>
                <a:srgbClr val="FFFF00"/>
              </a:highlight>
              <a:cs typeface="Arial" panose="020B0604020202020204" pitchFamily="34" charset="0"/>
            </a:endParaRPr>
          </a:p>
          <a:p>
            <a:r>
              <a:rPr lang="it-IT" b="1" dirty="0">
                <a:cs typeface="Arial" panose="020B0604020202020204" pitchFamily="34" charset="0"/>
              </a:rPr>
              <a:t>	</a:t>
            </a:r>
            <a:r>
              <a:rPr lang="it-IT" dirty="0">
                <a:cs typeface="Arial" panose="020B0604020202020204" pitchFamily="34" charset="0"/>
              </a:rPr>
              <a:t>Francesca PETRI, Progetto </a:t>
            </a:r>
            <a:r>
              <a:rPr lang="it-IT" dirty="0" err="1">
                <a:cs typeface="Arial" panose="020B0604020202020204" pitchFamily="34" charset="0"/>
              </a:rPr>
              <a:t>Sisprint</a:t>
            </a:r>
            <a:r>
              <a:rPr lang="it-IT" dirty="0">
                <a:cs typeface="Arial" panose="020B0604020202020204" pitchFamily="34" charset="0"/>
              </a:rPr>
              <a:t> - Si.Camera</a:t>
            </a:r>
          </a:p>
          <a:p>
            <a:endParaRPr lang="it-IT" sz="1000" dirty="0">
              <a:cs typeface="Arial" panose="020B0604020202020204" pitchFamily="34" charset="0"/>
            </a:endParaRPr>
          </a:p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16:15 	Il supporto alle 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High-Growth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Firms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: best 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practices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 internazionali</a:t>
            </a:r>
          </a:p>
          <a:p>
            <a:r>
              <a:rPr lang="it-IT" dirty="0">
                <a:cs typeface="Arial" panose="020B0604020202020204" pitchFamily="34" charset="0"/>
              </a:rPr>
              <a:t>	Giovanni Zazzerini, INSME - The </a:t>
            </a:r>
            <a:r>
              <a:rPr lang="it-IT" dirty="0" err="1">
                <a:cs typeface="Arial" panose="020B0604020202020204" pitchFamily="34" charset="0"/>
              </a:rPr>
              <a:t>international</a:t>
            </a:r>
            <a:r>
              <a:rPr lang="it-IT" dirty="0">
                <a:cs typeface="Arial" panose="020B0604020202020204" pitchFamily="34" charset="0"/>
              </a:rPr>
              <a:t> Network for </a:t>
            </a:r>
            <a:r>
              <a:rPr lang="it-IT" dirty="0" err="1">
                <a:cs typeface="Arial" panose="020B0604020202020204" pitchFamily="34" charset="0"/>
              </a:rPr>
              <a:t>SMEs</a:t>
            </a:r>
            <a:endParaRPr lang="it-IT" dirty="0">
              <a:cs typeface="Arial" panose="020B0604020202020204" pitchFamily="34" charset="0"/>
            </a:endParaRPr>
          </a:p>
          <a:p>
            <a:r>
              <a:rPr lang="it-IT" dirty="0">
                <a:cs typeface="Arial" panose="020B0604020202020204" pitchFamily="34" charset="0"/>
              </a:rPr>
              <a:t>	Pietro Marcolini, ISTAO - Istituto Adriano Olivetti</a:t>
            </a:r>
          </a:p>
          <a:p>
            <a:endParaRPr lang="it-IT" sz="1000" dirty="0">
              <a:cs typeface="Arial" panose="020B0604020202020204" pitchFamily="34" charset="0"/>
            </a:endParaRPr>
          </a:p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16:45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High-Growth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Firms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 e territorio</a:t>
            </a:r>
          </a:p>
          <a:p>
            <a:r>
              <a:rPr lang="it-IT" dirty="0">
                <a:cs typeface="Arial" panose="020B0604020202020204" pitchFamily="34" charset="0"/>
              </a:rPr>
              <a:t>	Alessandro Rinaldi - Responsabile attività di analisi e studio Progetto 	</a:t>
            </a:r>
            <a:r>
              <a:rPr lang="it-IT" dirty="0" err="1">
                <a:cs typeface="Arial" panose="020B0604020202020204" pitchFamily="34" charset="0"/>
              </a:rPr>
              <a:t>Sisprint</a:t>
            </a:r>
            <a:r>
              <a:rPr lang="it-IT" dirty="0">
                <a:cs typeface="Arial" panose="020B0604020202020204" pitchFamily="34" charset="0"/>
              </a:rPr>
              <a:t> - </a:t>
            </a:r>
            <a:r>
              <a:rPr lang="it-IT" dirty="0" err="1">
                <a:cs typeface="Arial" panose="020B0604020202020204" pitchFamily="34" charset="0"/>
              </a:rPr>
              <a:t>Si.Camera</a:t>
            </a:r>
            <a:r>
              <a:rPr lang="it-IT" dirty="0">
                <a:cs typeface="Arial" panose="020B0604020202020204" pitchFamily="34" charset="0"/>
              </a:rPr>
              <a:t> </a:t>
            </a:r>
          </a:p>
          <a:p>
            <a:endParaRPr lang="it-IT" sz="1000" dirty="0">
              <a:cs typeface="Arial" panose="020B0604020202020204" pitchFamily="34" charset="0"/>
            </a:endParaRPr>
          </a:p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17:00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High-Growth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Firms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: aspetti definitori, metodologici e prospettive di</a:t>
            </a:r>
          </a:p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	ricerca</a:t>
            </a:r>
          </a:p>
          <a:p>
            <a:r>
              <a:rPr lang="it-IT" dirty="0">
                <a:cs typeface="Arial" panose="020B0604020202020204" pitchFamily="34" charset="0"/>
              </a:rPr>
              <a:t>	Antonio Renzi, La Sapienza Università di Roma</a:t>
            </a:r>
          </a:p>
          <a:p>
            <a:endParaRPr lang="it-IT" sz="1000" b="1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17:15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	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Q&amp;A</a:t>
            </a:r>
            <a:endParaRPr lang="it-IT" b="1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it-IT" b="1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Iscrizioni: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  <a:hlinkClick r:id="rId3"/>
              </a:rPr>
              <a:t>https://registrazioni.unioncamereveneto.it/114389</a:t>
            </a:r>
            <a:endParaRPr lang="it-IT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/>
            <a:endParaRPr lang="it-IT" i="1" dirty="0">
              <a:cs typeface="Arial" panose="020B0604020202020204" pitchFamily="34" charset="0"/>
            </a:endParaRPr>
          </a:p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	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460432" y="5713511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0E71437-5497-4904-89E4-154F0A161B06}"/>
              </a:ext>
            </a:extLst>
          </p:cNvPr>
          <p:cNvGrpSpPr/>
          <p:nvPr/>
        </p:nvGrpSpPr>
        <p:grpSpPr>
          <a:xfrm>
            <a:off x="-2099918" y="6051291"/>
            <a:ext cx="11265375" cy="1116000"/>
            <a:chOff x="-2121375" y="5776686"/>
            <a:chExt cx="11265375" cy="1116000"/>
          </a:xfrm>
        </p:grpSpPr>
        <p:cxnSp>
          <p:nvCxnSpPr>
            <p:cNvPr id="12" name="Connettore 1 21">
              <a:extLst>
                <a:ext uri="{FF2B5EF4-FFF2-40B4-BE49-F238E27FC236}">
                  <a16:creationId xmlns:a16="http://schemas.microsoft.com/office/drawing/2014/main" id="{1AB4C716-9EC6-40AD-9F0B-FCDEC507A802}"/>
                </a:ext>
              </a:extLst>
            </p:cNvPr>
            <p:cNvCxnSpPr/>
            <p:nvPr/>
          </p:nvCxnSpPr>
          <p:spPr>
            <a:xfrm>
              <a:off x="0" y="6019800"/>
              <a:ext cx="9144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2" descr="C:\Users\altina\Desktop\SISPRINT\SISPRINT IN TOUR 2018\format\per-Sisprint-sequenza-ESEMPIO-NUOVO.png">
              <a:extLst>
                <a:ext uri="{FF2B5EF4-FFF2-40B4-BE49-F238E27FC236}">
                  <a16:creationId xmlns:a16="http://schemas.microsoft.com/office/drawing/2014/main" id="{B11F7870-F1F6-4FBD-93E6-34E97B33C7F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4182" r="24182"/>
            <a:stretch/>
          </p:blipFill>
          <p:spPr bwMode="auto">
            <a:xfrm>
              <a:off x="-2121375" y="5776686"/>
              <a:ext cx="11040874" cy="111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9403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171</Words>
  <Application>Microsoft Office PowerPoint</Application>
  <PresentationFormat>Presentazione su schermo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Tina Cherubino</dc:creator>
  <cp:lastModifiedBy>Giacomo Garbisa</cp:lastModifiedBy>
  <cp:revision>43</cp:revision>
  <dcterms:created xsi:type="dcterms:W3CDTF">2018-03-12T11:21:50Z</dcterms:created>
  <dcterms:modified xsi:type="dcterms:W3CDTF">2020-11-18T15:24:57Z</dcterms:modified>
</cp:coreProperties>
</file>