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11" r:id="rId2"/>
    <p:sldId id="2141412786" r:id="rId3"/>
    <p:sldId id="2141412762" r:id="rId4"/>
    <p:sldId id="2145705626" r:id="rId5"/>
    <p:sldId id="2141412790" r:id="rId6"/>
    <p:sldId id="2141412779" r:id="rId7"/>
    <p:sldId id="2141412772" r:id="rId8"/>
    <p:sldId id="2141412792" r:id="rId9"/>
    <p:sldId id="2145705627" r:id="rId10"/>
    <p:sldId id="407" r:id="rId1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8594"/>
    <a:srgbClr val="FFFFFF"/>
    <a:srgbClr val="758D9A"/>
    <a:srgbClr val="00A651"/>
    <a:srgbClr val="FFB114"/>
    <a:srgbClr val="0078D0"/>
    <a:srgbClr val="F0282D"/>
    <a:srgbClr val="A6BBC8"/>
    <a:srgbClr val="D1DCC8"/>
    <a:srgbClr val="D1DC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0A022-2E82-431F-AD55-3F6951D4CCF6}" v="8" dt="2024-04-19T07:30:41.8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2" autoAdjust="0"/>
    <p:restoredTop sz="93447" autoAdjust="0"/>
  </p:normalViewPr>
  <p:slideViewPr>
    <p:cSldViewPr snapToGrid="0" showGuides="1">
      <p:cViewPr varScale="1">
        <p:scale>
          <a:sx n="108" d="100"/>
          <a:sy n="108" d="100"/>
        </p:scale>
        <p:origin x="928" y="192"/>
      </p:cViewPr>
      <p:guideLst/>
    </p:cSldViewPr>
  </p:slideViewPr>
  <p:outlineViewPr>
    <p:cViewPr>
      <p:scale>
        <a:sx n="33" d="100"/>
        <a:sy n="33" d="100"/>
      </p:scale>
      <p:origin x="0" y="-58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243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31921-BEA3-4265-A250-53EBFCB9D66B}" type="doc">
      <dgm:prSet loTypeId="urn:microsoft.com/office/officeart/2005/8/layout/chevron1" loCatId="process" qsTypeId="urn:microsoft.com/office/officeart/2005/8/quickstyle/simple1" qsCatId="simple" csTypeId="urn:microsoft.com/office/officeart/2005/8/colors/accent6_3" csCatId="accent6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</dgm:pt>
    <dgm:pt modelId="{13205FD2-C1C0-4180-9EFC-7B2031C7B6B9}">
      <dgm:prSet phldrT="[Testo]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it-IT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Invito per e-mail</a:t>
          </a:r>
        </a:p>
      </dgm:t>
    </dgm:pt>
    <dgm:pt modelId="{7494C9F4-10C3-4588-8048-06FE5934E9C1}" type="parTrans" cxnId="{C8039C7E-CB30-4849-A8D0-767554D537AE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EC429E4-D5E6-4F92-AC3A-C92B24F42906}" type="sibTrans" cxnId="{C8039C7E-CB30-4849-A8D0-767554D537AE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4C8A0B7-EB50-410A-9CE4-474F1AD77502}">
      <dgm:prSet phldrT="[Testo]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it-IT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Registrazione in piattaforma </a:t>
          </a:r>
        </a:p>
        <a:p>
          <a:r>
            <a:rPr lang="it-IT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(I fase)</a:t>
          </a:r>
        </a:p>
      </dgm:t>
    </dgm:pt>
    <dgm:pt modelId="{9AE0F0BE-966C-41B6-9987-DACDE5612987}" type="parTrans" cxnId="{4B5F3D00-3993-4D54-B9A4-290F5F0C8890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B158622-A0B8-4F27-A1B8-32B986C19F74}" type="sibTrans" cxnId="{4B5F3D00-3993-4D54-B9A4-290F5F0C8890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993AF0C-99CF-40BE-B676-EC9CBA71925C}">
      <dgm:prSet phldrT="[Testo]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it-IT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Accreditamento in piattaforma </a:t>
          </a:r>
        </a:p>
        <a:p>
          <a:r>
            <a:rPr lang="it-IT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(II fase)</a:t>
          </a:r>
        </a:p>
      </dgm:t>
    </dgm:pt>
    <dgm:pt modelId="{2C5E204A-0B23-4196-865B-A44F361BA9D1}" type="parTrans" cxnId="{2CBECFBA-61CA-46F9-96D7-32BA1BD31E02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025F606-4474-4EBE-BF6B-FFA25BF736CA}" type="sibTrans" cxnId="{2CBECFBA-61CA-46F9-96D7-32BA1BD31E02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4113EA1-369D-4CA4-8E38-08EB9D7CA7C0}">
      <dgm:prSet phldrT="[Testo]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it-IT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Processo di verifica documentale</a:t>
          </a:r>
        </a:p>
      </dgm:t>
    </dgm:pt>
    <dgm:pt modelId="{C9CF18BB-1B64-43EF-801B-FFFE8A6405C4}" type="parTrans" cxnId="{6D9F3FDD-DA35-4371-A14A-D06BEC545318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85FE0CF-8CEC-4C5B-A80B-7B11CE93B8F1}" type="sibTrans" cxnId="{6D9F3FDD-DA35-4371-A14A-D06BEC545318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C94F944-7472-4146-A089-75C7B0362704}">
      <dgm:prSet phldrT="[Testo]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it-IT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Consultazione</a:t>
          </a:r>
        </a:p>
      </dgm:t>
    </dgm:pt>
    <dgm:pt modelId="{2E299E9E-34C0-469F-B9FD-11FAD2C53A93}" type="parTrans" cxnId="{96FFBD56-3E55-4368-BBE3-7A658BB81BCD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49DF996-2E37-4213-A01E-375A3CA46C41}" type="sibTrans" cxnId="{96FFBD56-3E55-4368-BBE3-7A658BB81BCD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91B6D16-C6D6-4899-9FE3-C0DAA4F2F5A6}">
      <dgm:prSet phldrT="[Testo]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it-IT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Firma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it-IT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Contratto / Ordine (PO)</a:t>
          </a:r>
        </a:p>
      </dgm:t>
    </dgm:pt>
    <dgm:pt modelId="{5A7F9BB8-AE76-4740-B4C0-1C59F0F6B720}" type="parTrans" cxnId="{AF8AD7F9-1663-44D1-BBC2-B81EEA18D7C7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253FDC2-A2F8-4558-98C8-B60D9DA3D314}" type="sibTrans" cxnId="{AF8AD7F9-1663-44D1-BBC2-B81EEA18D7C7}">
      <dgm:prSet/>
      <dgm:spPr/>
      <dgm:t>
        <a:bodyPr/>
        <a:lstStyle/>
        <a:p>
          <a:endParaRPr lang="it-IT"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9708021-4329-4F5D-9E85-1F55284BD42E}" type="pres">
      <dgm:prSet presAssocID="{31831921-BEA3-4265-A250-53EBFCB9D66B}" presName="Name0" presStyleCnt="0">
        <dgm:presLayoutVars>
          <dgm:dir/>
          <dgm:animLvl val="lvl"/>
          <dgm:resizeHandles val="exact"/>
        </dgm:presLayoutVars>
      </dgm:prSet>
      <dgm:spPr/>
    </dgm:pt>
    <dgm:pt modelId="{FD53E508-9973-41A2-9076-9DE091B763AB}" type="pres">
      <dgm:prSet presAssocID="{13205FD2-C1C0-4180-9EFC-7B2031C7B6B9}" presName="parTxOnly" presStyleLbl="node1" presStyleIdx="0" presStyleCnt="6" custLinFactNeighborX="-2688" custLinFactNeighborY="7783">
        <dgm:presLayoutVars>
          <dgm:chMax val="0"/>
          <dgm:chPref val="0"/>
          <dgm:bulletEnabled val="1"/>
        </dgm:presLayoutVars>
      </dgm:prSet>
      <dgm:spPr/>
    </dgm:pt>
    <dgm:pt modelId="{52E70922-7591-4EC3-B820-4A2FECD10FA6}" type="pres">
      <dgm:prSet presAssocID="{1EC429E4-D5E6-4F92-AC3A-C92B24F42906}" presName="parTxOnlySpac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BCB3C44-4BA5-4085-9826-D908B91D3292}" type="pres">
      <dgm:prSet presAssocID="{E4C8A0B7-EB50-410A-9CE4-474F1AD77502}" presName="parTxOnly" presStyleLbl="node1" presStyleIdx="1" presStyleCnt="6" custLinFactX="4109" custLinFactNeighborX="100000" custLinFactNeighborY="12421">
        <dgm:presLayoutVars>
          <dgm:chMax val="0"/>
          <dgm:chPref val="0"/>
          <dgm:bulletEnabled val="1"/>
        </dgm:presLayoutVars>
      </dgm:prSet>
      <dgm:spPr/>
    </dgm:pt>
    <dgm:pt modelId="{9362BF3D-D47A-484F-9CD1-717A24FB2914}" type="pres">
      <dgm:prSet presAssocID="{3B158622-A0B8-4F27-A1B8-32B986C19F74}" presName="parTxOnlySpac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7AC7322-F287-4481-BBFF-5E584ABC1292}" type="pres">
      <dgm:prSet presAssocID="{4993AF0C-99CF-40BE-B676-EC9CBA71925C}" presName="parTxOnly" presStyleLbl="node1" presStyleIdx="2" presStyleCnt="6" custLinFactX="19415" custLinFactNeighborX="100000" custLinFactNeighborY="11262">
        <dgm:presLayoutVars>
          <dgm:chMax val="0"/>
          <dgm:chPref val="0"/>
          <dgm:bulletEnabled val="1"/>
        </dgm:presLayoutVars>
      </dgm:prSet>
      <dgm:spPr/>
    </dgm:pt>
    <dgm:pt modelId="{C6A254F4-49E7-421C-BABF-A68A9E6D86B3}" type="pres">
      <dgm:prSet presAssocID="{3025F606-4474-4EBE-BF6B-FFA25BF736CA}" presName="parTxOnlySpac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FA39412-BEDF-4F80-B70C-73EB57A3CAE0}" type="pres">
      <dgm:prSet presAssocID="{64113EA1-369D-4CA4-8E38-08EB9D7CA7C0}" presName="parTxOnly" presStyleLbl="node1" presStyleIdx="3" presStyleCnt="6" custLinFactX="50489" custLinFactNeighborX="100000" custLinFactNeighborY="-61937">
        <dgm:presLayoutVars>
          <dgm:chMax val="0"/>
          <dgm:chPref val="0"/>
          <dgm:bulletEnabled val="1"/>
        </dgm:presLayoutVars>
      </dgm:prSet>
      <dgm:spPr/>
    </dgm:pt>
    <dgm:pt modelId="{2C281E45-8FDC-4F1E-8A51-42263BEBE5A5}" type="pres">
      <dgm:prSet presAssocID="{A85FE0CF-8CEC-4C5B-A80B-7B11CE93B8F1}" presName="parTxOnlySpac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E0925A0-8CD5-45BE-82DB-7DA54BF61160}" type="pres">
      <dgm:prSet presAssocID="{7C94F944-7472-4146-A089-75C7B0362704}" presName="parTxOnly" presStyleLbl="node1" presStyleIdx="4" presStyleCnt="6" custLinFactX="-20612" custLinFactNeighborX="-100000" custLinFactNeighborY="75210">
        <dgm:presLayoutVars>
          <dgm:chMax val="0"/>
          <dgm:chPref val="0"/>
          <dgm:bulletEnabled val="1"/>
        </dgm:presLayoutVars>
      </dgm:prSet>
      <dgm:spPr/>
    </dgm:pt>
    <dgm:pt modelId="{C197F28D-5D06-4DFB-BB30-B67D926A8F7E}" type="pres">
      <dgm:prSet presAssocID="{B49DF996-2E37-4213-A01E-375A3CA46C41}" presName="parTxOnlySpac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32C4C4F-D931-49C2-9D11-8EC76019B964}" type="pres">
      <dgm:prSet presAssocID="{091B6D16-C6D6-4899-9FE3-C0DAA4F2F5A6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B5F3D00-3993-4D54-B9A4-290F5F0C8890}" srcId="{31831921-BEA3-4265-A250-53EBFCB9D66B}" destId="{E4C8A0B7-EB50-410A-9CE4-474F1AD77502}" srcOrd="1" destOrd="0" parTransId="{9AE0F0BE-966C-41B6-9987-DACDE5612987}" sibTransId="{3B158622-A0B8-4F27-A1B8-32B986C19F74}"/>
    <dgm:cxn modelId="{1CB09741-2723-4A9A-A3EA-B03964BF7378}" type="presOf" srcId="{13205FD2-C1C0-4180-9EFC-7B2031C7B6B9}" destId="{FD53E508-9973-41A2-9076-9DE091B763AB}" srcOrd="0" destOrd="0" presId="urn:microsoft.com/office/officeart/2005/8/layout/chevron1"/>
    <dgm:cxn modelId="{1F9BA950-CB3B-4055-8D32-3D20DB1EB374}" type="presOf" srcId="{64113EA1-369D-4CA4-8E38-08EB9D7CA7C0}" destId="{8FA39412-BEDF-4F80-B70C-73EB57A3CAE0}" srcOrd="0" destOrd="0" presId="urn:microsoft.com/office/officeart/2005/8/layout/chevron1"/>
    <dgm:cxn modelId="{96FFBD56-3E55-4368-BBE3-7A658BB81BCD}" srcId="{31831921-BEA3-4265-A250-53EBFCB9D66B}" destId="{7C94F944-7472-4146-A089-75C7B0362704}" srcOrd="4" destOrd="0" parTransId="{2E299E9E-34C0-469F-B9FD-11FAD2C53A93}" sibTransId="{B49DF996-2E37-4213-A01E-375A3CA46C41}"/>
    <dgm:cxn modelId="{92D9725F-7DD1-4D31-A4AC-882105BD9C71}" type="presOf" srcId="{4993AF0C-99CF-40BE-B676-EC9CBA71925C}" destId="{D7AC7322-F287-4481-BBFF-5E584ABC1292}" srcOrd="0" destOrd="0" presId="urn:microsoft.com/office/officeart/2005/8/layout/chevron1"/>
    <dgm:cxn modelId="{C8039C7E-CB30-4849-A8D0-767554D537AE}" srcId="{31831921-BEA3-4265-A250-53EBFCB9D66B}" destId="{13205FD2-C1C0-4180-9EFC-7B2031C7B6B9}" srcOrd="0" destOrd="0" parTransId="{7494C9F4-10C3-4588-8048-06FE5934E9C1}" sibTransId="{1EC429E4-D5E6-4F92-AC3A-C92B24F42906}"/>
    <dgm:cxn modelId="{1B9CD799-6C67-4CE2-8950-EE2FC41285BB}" type="presOf" srcId="{091B6D16-C6D6-4899-9FE3-C0DAA4F2F5A6}" destId="{432C4C4F-D931-49C2-9D11-8EC76019B964}" srcOrd="0" destOrd="0" presId="urn:microsoft.com/office/officeart/2005/8/layout/chevron1"/>
    <dgm:cxn modelId="{2CBECFBA-61CA-46F9-96D7-32BA1BD31E02}" srcId="{31831921-BEA3-4265-A250-53EBFCB9D66B}" destId="{4993AF0C-99CF-40BE-B676-EC9CBA71925C}" srcOrd="2" destOrd="0" parTransId="{2C5E204A-0B23-4196-865B-A44F361BA9D1}" sibTransId="{3025F606-4474-4EBE-BF6B-FFA25BF736CA}"/>
    <dgm:cxn modelId="{6371BEC2-66B8-4047-9607-0BE91F46F1D8}" type="presOf" srcId="{7C94F944-7472-4146-A089-75C7B0362704}" destId="{1E0925A0-8CD5-45BE-82DB-7DA54BF61160}" srcOrd="0" destOrd="0" presId="urn:microsoft.com/office/officeart/2005/8/layout/chevron1"/>
    <dgm:cxn modelId="{6D9F3FDD-DA35-4371-A14A-D06BEC545318}" srcId="{31831921-BEA3-4265-A250-53EBFCB9D66B}" destId="{64113EA1-369D-4CA4-8E38-08EB9D7CA7C0}" srcOrd="3" destOrd="0" parTransId="{C9CF18BB-1B64-43EF-801B-FFFE8A6405C4}" sibTransId="{A85FE0CF-8CEC-4C5B-A80B-7B11CE93B8F1}"/>
    <dgm:cxn modelId="{3810ECE2-F603-4C48-BC5C-B57F7C288F10}" type="presOf" srcId="{31831921-BEA3-4265-A250-53EBFCB9D66B}" destId="{69708021-4329-4F5D-9E85-1F55284BD42E}" srcOrd="0" destOrd="0" presId="urn:microsoft.com/office/officeart/2005/8/layout/chevron1"/>
    <dgm:cxn modelId="{5DC4D2EE-BE6D-43D5-B417-DB522A22A61E}" type="presOf" srcId="{E4C8A0B7-EB50-410A-9CE4-474F1AD77502}" destId="{DBCB3C44-4BA5-4085-9826-D908B91D3292}" srcOrd="0" destOrd="0" presId="urn:microsoft.com/office/officeart/2005/8/layout/chevron1"/>
    <dgm:cxn modelId="{AF8AD7F9-1663-44D1-BBC2-B81EEA18D7C7}" srcId="{31831921-BEA3-4265-A250-53EBFCB9D66B}" destId="{091B6D16-C6D6-4899-9FE3-C0DAA4F2F5A6}" srcOrd="5" destOrd="0" parTransId="{5A7F9BB8-AE76-4740-B4C0-1C59F0F6B720}" sibTransId="{F253FDC2-A2F8-4558-98C8-B60D9DA3D314}"/>
    <dgm:cxn modelId="{14607A3C-82CE-4674-AA9C-9F5FD501CF23}" type="presParOf" srcId="{69708021-4329-4F5D-9E85-1F55284BD42E}" destId="{FD53E508-9973-41A2-9076-9DE091B763AB}" srcOrd="0" destOrd="0" presId="urn:microsoft.com/office/officeart/2005/8/layout/chevron1"/>
    <dgm:cxn modelId="{2AC8CA62-B982-46FC-983D-D2F2C3C46A39}" type="presParOf" srcId="{69708021-4329-4F5D-9E85-1F55284BD42E}" destId="{52E70922-7591-4EC3-B820-4A2FECD10FA6}" srcOrd="1" destOrd="0" presId="urn:microsoft.com/office/officeart/2005/8/layout/chevron1"/>
    <dgm:cxn modelId="{A3B7E7CC-AE58-4417-9663-A88CD3843083}" type="presParOf" srcId="{69708021-4329-4F5D-9E85-1F55284BD42E}" destId="{DBCB3C44-4BA5-4085-9826-D908B91D3292}" srcOrd="2" destOrd="0" presId="urn:microsoft.com/office/officeart/2005/8/layout/chevron1"/>
    <dgm:cxn modelId="{703B236C-83FC-410F-B9B3-E4F8A7C85B63}" type="presParOf" srcId="{69708021-4329-4F5D-9E85-1F55284BD42E}" destId="{9362BF3D-D47A-484F-9CD1-717A24FB2914}" srcOrd="3" destOrd="0" presId="urn:microsoft.com/office/officeart/2005/8/layout/chevron1"/>
    <dgm:cxn modelId="{2705A248-0A53-4903-89CF-EB249FA03111}" type="presParOf" srcId="{69708021-4329-4F5D-9E85-1F55284BD42E}" destId="{D7AC7322-F287-4481-BBFF-5E584ABC1292}" srcOrd="4" destOrd="0" presId="urn:microsoft.com/office/officeart/2005/8/layout/chevron1"/>
    <dgm:cxn modelId="{9DDCDAA8-B0DF-4809-9487-F4FC2226773C}" type="presParOf" srcId="{69708021-4329-4F5D-9E85-1F55284BD42E}" destId="{C6A254F4-49E7-421C-BABF-A68A9E6D86B3}" srcOrd="5" destOrd="0" presId="urn:microsoft.com/office/officeart/2005/8/layout/chevron1"/>
    <dgm:cxn modelId="{E251313F-CADA-409C-AF70-B9E064ECFE93}" type="presParOf" srcId="{69708021-4329-4F5D-9E85-1F55284BD42E}" destId="{8FA39412-BEDF-4F80-B70C-73EB57A3CAE0}" srcOrd="6" destOrd="0" presId="urn:microsoft.com/office/officeart/2005/8/layout/chevron1"/>
    <dgm:cxn modelId="{B4AB10C9-9A7C-4D99-BD26-58A8F8F0944B}" type="presParOf" srcId="{69708021-4329-4F5D-9E85-1F55284BD42E}" destId="{2C281E45-8FDC-4F1E-8A51-42263BEBE5A5}" srcOrd="7" destOrd="0" presId="urn:microsoft.com/office/officeart/2005/8/layout/chevron1"/>
    <dgm:cxn modelId="{9BB5EA62-5998-4582-86F3-9DD1092DC271}" type="presParOf" srcId="{69708021-4329-4F5D-9E85-1F55284BD42E}" destId="{1E0925A0-8CD5-45BE-82DB-7DA54BF61160}" srcOrd="8" destOrd="0" presId="urn:microsoft.com/office/officeart/2005/8/layout/chevron1"/>
    <dgm:cxn modelId="{A64E3E28-2E75-44F5-9BC7-5F8993060EC2}" type="presParOf" srcId="{69708021-4329-4F5D-9E85-1F55284BD42E}" destId="{C197F28D-5D06-4DFB-BB30-B67D926A8F7E}" srcOrd="9" destOrd="0" presId="urn:microsoft.com/office/officeart/2005/8/layout/chevron1"/>
    <dgm:cxn modelId="{371256D2-D8DC-43FD-8D3B-A7F0B870784E}" type="presParOf" srcId="{69708021-4329-4F5D-9E85-1F55284BD42E}" destId="{432C4C4F-D931-49C2-9D11-8EC76019B96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3E508-9973-41A2-9076-9DE091B763AB}">
      <dsp:nvSpPr>
        <dsp:cNvPr id="0" name=""/>
        <dsp:cNvSpPr/>
      </dsp:nvSpPr>
      <dsp:spPr>
        <a:xfrm>
          <a:off x="0" y="1017577"/>
          <a:ext cx="2070593" cy="828237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Invito per e-mail</a:t>
          </a:r>
        </a:p>
      </dsp:txBody>
      <dsp:txXfrm>
        <a:off x="414119" y="1017577"/>
        <a:ext cx="1242356" cy="828237"/>
      </dsp:txXfrm>
    </dsp:sp>
    <dsp:sp modelId="{DBCB3C44-4BA5-4085-9826-D908B91D3292}">
      <dsp:nvSpPr>
        <dsp:cNvPr id="0" name=""/>
        <dsp:cNvSpPr/>
      </dsp:nvSpPr>
      <dsp:spPr>
        <a:xfrm>
          <a:off x="2161240" y="1055991"/>
          <a:ext cx="2070593" cy="828237"/>
        </a:xfrm>
        <a:prstGeom prst="chevron">
          <a:avLst/>
        </a:prstGeom>
        <a:solidFill>
          <a:schemeClr val="accent6">
            <a:shade val="80000"/>
            <a:hueOff val="31825"/>
            <a:satOff val="-2184"/>
            <a:lumOff val="57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Registrazione in piattaforma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(I fase)</a:t>
          </a:r>
        </a:p>
      </dsp:txBody>
      <dsp:txXfrm>
        <a:off x="2575359" y="1055991"/>
        <a:ext cx="1242356" cy="828237"/>
      </dsp:txXfrm>
    </dsp:sp>
    <dsp:sp modelId="{D7AC7322-F287-4481-BBFF-5E584ABC1292}">
      <dsp:nvSpPr>
        <dsp:cNvPr id="0" name=""/>
        <dsp:cNvSpPr/>
      </dsp:nvSpPr>
      <dsp:spPr>
        <a:xfrm>
          <a:off x="4341699" y="1046391"/>
          <a:ext cx="2070593" cy="828237"/>
        </a:xfrm>
        <a:prstGeom prst="chevron">
          <a:avLst/>
        </a:prstGeom>
        <a:solidFill>
          <a:schemeClr val="accent6">
            <a:shade val="80000"/>
            <a:hueOff val="63650"/>
            <a:satOff val="-4368"/>
            <a:lumOff val="115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Accreditamento in piattaforma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(II fase)</a:t>
          </a:r>
        </a:p>
      </dsp:txBody>
      <dsp:txXfrm>
        <a:off x="4755818" y="1046391"/>
        <a:ext cx="1242356" cy="828237"/>
      </dsp:txXfrm>
    </dsp:sp>
    <dsp:sp modelId="{8FA39412-BEDF-4F80-B70C-73EB57A3CAE0}">
      <dsp:nvSpPr>
        <dsp:cNvPr id="0" name=""/>
        <dsp:cNvSpPr/>
      </dsp:nvSpPr>
      <dsp:spPr>
        <a:xfrm>
          <a:off x="6848649" y="440130"/>
          <a:ext cx="2070593" cy="828237"/>
        </a:xfrm>
        <a:prstGeom prst="chevron">
          <a:avLst/>
        </a:prstGeom>
        <a:solidFill>
          <a:schemeClr val="accent6">
            <a:shade val="80000"/>
            <a:hueOff val="95475"/>
            <a:satOff val="-6553"/>
            <a:lumOff val="173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Processo di verifica documentale</a:t>
          </a:r>
        </a:p>
      </dsp:txBody>
      <dsp:txXfrm>
        <a:off x="7262768" y="440130"/>
        <a:ext cx="1242356" cy="828237"/>
      </dsp:txXfrm>
    </dsp:sp>
    <dsp:sp modelId="{1E0925A0-8CD5-45BE-82DB-7DA54BF61160}">
      <dsp:nvSpPr>
        <dsp:cNvPr id="0" name=""/>
        <dsp:cNvSpPr/>
      </dsp:nvSpPr>
      <dsp:spPr>
        <a:xfrm>
          <a:off x="6825852" y="1576033"/>
          <a:ext cx="2070593" cy="828237"/>
        </a:xfrm>
        <a:prstGeom prst="chevron">
          <a:avLst/>
        </a:prstGeom>
        <a:solidFill>
          <a:schemeClr val="accent6">
            <a:shade val="80000"/>
            <a:hueOff val="127300"/>
            <a:satOff val="-8737"/>
            <a:lumOff val="231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Consultazione</a:t>
          </a:r>
        </a:p>
      </dsp:txBody>
      <dsp:txXfrm>
        <a:off x="7239971" y="1576033"/>
        <a:ext cx="1242356" cy="828237"/>
      </dsp:txXfrm>
    </dsp:sp>
    <dsp:sp modelId="{432C4C4F-D931-49C2-9D11-8EC76019B964}">
      <dsp:nvSpPr>
        <dsp:cNvPr id="0" name=""/>
        <dsp:cNvSpPr/>
      </dsp:nvSpPr>
      <dsp:spPr>
        <a:xfrm>
          <a:off x="9323236" y="953115"/>
          <a:ext cx="2070593" cy="828237"/>
        </a:xfrm>
        <a:prstGeom prst="chevron">
          <a:avLst/>
        </a:prstGeom>
        <a:solidFill>
          <a:schemeClr val="accent6">
            <a:shade val="80000"/>
            <a:hueOff val="159125"/>
            <a:satOff val="-10921"/>
            <a:lumOff val="289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200" b="1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Firma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200" b="1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Contratto / Ordine (PO)</a:t>
          </a:r>
        </a:p>
      </dsp:txBody>
      <dsp:txXfrm>
        <a:off x="9737355" y="953115"/>
        <a:ext cx="1242356" cy="828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CBF598-59E4-1843-BFB4-3E53C88B66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8ACE1-A265-E543-B773-1CD22F3E83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ABD1A-451B-404C-8066-C9D326F6C5D1}" type="datetimeFigureOut">
              <a:rPr lang="en-BR" smtClean="0"/>
              <a:t>7/25/24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05E33-7888-B745-BD36-D023996530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451969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©2021 FONDAZIONE MILANO CORTINA 2026. All rights reserved.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5A64A-EF75-1A4A-BF46-FE6911390F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519698" y="9430091"/>
            <a:ext cx="2276403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24BC0-00D9-6340-A9DB-8B91EC7E71B5}" type="slidenum">
              <a:rPr lang="en-BR" smtClean="0"/>
              <a:t>‹N›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935997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9ED75-2C21-2C4F-B1B5-73A3A4838C6C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4531783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©2021 FONDAZIONE MILANO CORTINA 2026. All rights reserved.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4717" y="9430091"/>
            <a:ext cx="2131385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EDB21-A371-5E4D-B58B-3A7ED8A1BF57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86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/>
              <a:t>Click on the text boxes to include the content.</a:t>
            </a:r>
            <a:br>
              <a:rPr lang="en-BR" dirty="0"/>
            </a:br>
            <a:r>
              <a:rPr lang="en-GB" sz="1200" b="0" kern="0" dirty="0">
                <a:solidFill>
                  <a:schemeClr val="accent5"/>
                </a:solidFill>
              </a:rPr>
              <a:t>To adjust the image inside the masked area: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defRPr/>
            </a:pPr>
            <a:r>
              <a:rPr lang="en-GB" sz="1200" b="0" kern="0" dirty="0">
                <a:solidFill>
                  <a:schemeClr val="accent5"/>
                </a:solidFill>
              </a:rPr>
              <a:t>Click on the image icon &gt; Select Image &gt; Picture Format &gt; Crop &gt; Move/Resize Image within the cropped area.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EDB21-A371-5E4D-B58B-3A7ED8A1BF5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74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596D-A4AF-714F-A5CA-2333D892D96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497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WITH AN IMAGE.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EDB21-A371-5E4D-B58B-3A7ED8A1BF5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96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 Only, Whit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2">
            <a:extLst>
              <a:ext uri="{FF2B5EF4-FFF2-40B4-BE49-F238E27FC236}">
                <a16:creationId xmlns:a16="http://schemas.microsoft.com/office/drawing/2014/main" id="{C9F5074C-B056-40E1-BD3D-27A81BF99F9E}"/>
              </a:ext>
            </a:extLst>
          </p:cNvPr>
          <p:cNvGrpSpPr/>
          <p:nvPr/>
        </p:nvGrpSpPr>
        <p:grpSpPr>
          <a:xfrm>
            <a:off x="1" y="0"/>
            <a:ext cx="12195816" cy="6857999"/>
            <a:chOff x="1" y="0"/>
            <a:chExt cx="12195816" cy="6857999"/>
          </a:xfrm>
          <a:solidFill>
            <a:srgbClr val="FFFFFF"/>
          </a:solidFill>
        </p:grpSpPr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FC20A7EB-4FA5-4B64-A197-293CA5F27CAA}"/>
                </a:ext>
              </a:extLst>
            </p:cNvPr>
            <p:cNvSpPr/>
            <p:nvPr/>
          </p:nvSpPr>
          <p:spPr>
            <a:xfrm>
              <a:off x="1" y="2661919"/>
              <a:ext cx="683413" cy="1360169"/>
            </a:xfrm>
            <a:custGeom>
              <a:avLst/>
              <a:gdLst>
                <a:gd name="connsiteX0" fmla="*/ 0 w 683413"/>
                <a:gd name="connsiteY0" fmla="*/ 582930 h 1360169"/>
                <a:gd name="connsiteX1" fmla="*/ 0 w 683413"/>
                <a:gd name="connsiteY1" fmla="*/ 1360170 h 1360169"/>
                <a:gd name="connsiteX2" fmla="*/ 683414 w 683413"/>
                <a:gd name="connsiteY2" fmla="*/ 0 h 136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413" h="1360169">
                  <a:moveTo>
                    <a:pt x="0" y="582930"/>
                  </a:moveTo>
                  <a:lnTo>
                    <a:pt x="0" y="1360170"/>
                  </a:lnTo>
                  <a:lnTo>
                    <a:pt x="683414" y="0"/>
                  </a:lnTo>
                  <a:close/>
                </a:path>
              </a:pathLst>
            </a:custGeom>
            <a:solidFill>
              <a:srgbClr val="FFFFFF"/>
            </a:solidFill>
            <a:ln w="127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22672F01-0751-4B57-964A-B18D077267F3}"/>
                </a:ext>
              </a:extLst>
            </p:cNvPr>
            <p:cNvSpPr/>
            <p:nvPr/>
          </p:nvSpPr>
          <p:spPr>
            <a:xfrm>
              <a:off x="7775900" y="0"/>
              <a:ext cx="4419917" cy="6857999"/>
            </a:xfrm>
            <a:custGeom>
              <a:avLst/>
              <a:gdLst>
                <a:gd name="connsiteX0" fmla="*/ 4419918 w 4419917"/>
                <a:gd name="connsiteY0" fmla="*/ 0 h 6857999"/>
                <a:gd name="connsiteX1" fmla="*/ 1579360 w 4419917"/>
                <a:gd name="connsiteY1" fmla="*/ 0 h 6857999"/>
                <a:gd name="connsiteX2" fmla="*/ 0 w 4419917"/>
                <a:gd name="connsiteY2" fmla="*/ 4218940 h 6857999"/>
                <a:gd name="connsiteX3" fmla="*/ 1654447 w 4419917"/>
                <a:gd name="connsiteY3" fmla="*/ 2542540 h 6857999"/>
                <a:gd name="connsiteX4" fmla="*/ 3469247 w 4419917"/>
                <a:gd name="connsiteY4" fmla="*/ 2527300 h 6857999"/>
                <a:gd name="connsiteX5" fmla="*/ 3716142 w 4419917"/>
                <a:gd name="connsiteY5" fmla="*/ 4014470 h 6857999"/>
                <a:gd name="connsiteX6" fmla="*/ 3483247 w 4419917"/>
                <a:gd name="connsiteY6" fmla="*/ 4338320 h 6857999"/>
                <a:gd name="connsiteX7" fmla="*/ 996486 w 4419917"/>
                <a:gd name="connsiteY7" fmla="*/ 6857999 h 6857999"/>
                <a:gd name="connsiteX8" fmla="*/ 4419918 w 4419917"/>
                <a:gd name="connsiteY8" fmla="*/ 6857999 h 6857999"/>
                <a:gd name="connsiteX9" fmla="*/ 4419918 w 4419917"/>
                <a:gd name="connsiteY9" fmla="*/ 0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19917" h="6857999">
                  <a:moveTo>
                    <a:pt x="4419918" y="0"/>
                  </a:moveTo>
                  <a:lnTo>
                    <a:pt x="1579360" y="0"/>
                  </a:lnTo>
                  <a:cubicBezTo>
                    <a:pt x="1077936" y="1329690"/>
                    <a:pt x="520515" y="2820670"/>
                    <a:pt x="0" y="4218940"/>
                  </a:cubicBezTo>
                  <a:cubicBezTo>
                    <a:pt x="586692" y="3624580"/>
                    <a:pt x="1159385" y="3044190"/>
                    <a:pt x="1654447" y="2542540"/>
                  </a:cubicBezTo>
                  <a:cubicBezTo>
                    <a:pt x="2152053" y="2038350"/>
                    <a:pt x="2964005" y="2032000"/>
                    <a:pt x="3469247" y="2527300"/>
                  </a:cubicBezTo>
                  <a:cubicBezTo>
                    <a:pt x="3876496" y="2927350"/>
                    <a:pt x="3960491" y="3531870"/>
                    <a:pt x="3716142" y="4014470"/>
                  </a:cubicBezTo>
                  <a:cubicBezTo>
                    <a:pt x="3657600" y="4131309"/>
                    <a:pt x="3579968" y="4240530"/>
                    <a:pt x="3483247" y="4338320"/>
                  </a:cubicBezTo>
                  <a:cubicBezTo>
                    <a:pt x="2494397" y="5341620"/>
                    <a:pt x="1676082" y="6170929"/>
                    <a:pt x="996486" y="6857999"/>
                  </a:cubicBezTo>
                  <a:lnTo>
                    <a:pt x="4419918" y="6857999"/>
                  </a:lnTo>
                  <a:lnTo>
                    <a:pt x="4419918" y="0"/>
                  </a:lnTo>
                  <a:close/>
                </a:path>
              </a:pathLst>
            </a:custGeom>
            <a:solidFill>
              <a:srgbClr val="FFFFFF"/>
            </a:solidFill>
            <a:ln w="127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EADCAB86-EBB8-4AA0-819B-F1812E530A55}"/>
                </a:ext>
              </a:extLst>
            </p:cNvPr>
            <p:cNvSpPr/>
            <p:nvPr/>
          </p:nvSpPr>
          <p:spPr>
            <a:xfrm>
              <a:off x="1" y="6857999"/>
              <a:ext cx="12726" cy="12699"/>
            </a:xfrm>
            <a:custGeom>
              <a:avLst/>
              <a:gdLst>
                <a:gd name="connsiteX0" fmla="*/ 0 w 12726"/>
                <a:gd name="connsiteY0" fmla="*/ 0 h 12699"/>
                <a:gd name="connsiteX1" fmla="*/ 0 w 12726"/>
                <a:gd name="connsiteY1" fmla="*/ 0 h 12699"/>
                <a:gd name="connsiteX2" fmla="*/ 0 w 12726"/>
                <a:gd name="connsiteY2" fmla="*/ 0 h 12699"/>
                <a:gd name="connsiteX3" fmla="*/ 0 w 12726"/>
                <a:gd name="connsiteY3" fmla="*/ 0 h 12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26" h="1269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BB53C30F-6E6C-4BC1-A348-67E638234E5B}"/>
                </a:ext>
              </a:extLst>
            </p:cNvPr>
            <p:cNvSpPr/>
            <p:nvPr/>
          </p:nvSpPr>
          <p:spPr>
            <a:xfrm>
              <a:off x="1167022" y="2891789"/>
              <a:ext cx="4363921" cy="3966209"/>
            </a:xfrm>
            <a:custGeom>
              <a:avLst/>
              <a:gdLst>
                <a:gd name="connsiteX0" fmla="*/ 4363922 w 4363921"/>
                <a:gd name="connsiteY0" fmla="*/ 0 h 3966209"/>
                <a:gd name="connsiteX1" fmla="*/ 288892 w 4363921"/>
                <a:gd name="connsiteY1" fmla="*/ 3765550 h 3966209"/>
                <a:gd name="connsiteX2" fmla="*/ 0 w 4363921"/>
                <a:gd name="connsiteY2" fmla="*/ 3966210 h 3966209"/>
                <a:gd name="connsiteX3" fmla="*/ 2901645 w 4363921"/>
                <a:gd name="connsiteY3" fmla="*/ 3966210 h 3966209"/>
                <a:gd name="connsiteX4" fmla="*/ 4227748 w 4363921"/>
                <a:gd name="connsiteY4" fmla="*/ 367030 h 3966209"/>
                <a:gd name="connsiteX5" fmla="*/ 4363922 w 4363921"/>
                <a:gd name="connsiteY5" fmla="*/ 0 h 396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3921" h="3966209">
                  <a:moveTo>
                    <a:pt x="4363922" y="0"/>
                  </a:moveTo>
                  <a:lnTo>
                    <a:pt x="288892" y="3765550"/>
                  </a:lnTo>
                  <a:cubicBezTo>
                    <a:pt x="201079" y="3846829"/>
                    <a:pt x="103085" y="3914140"/>
                    <a:pt x="0" y="3966210"/>
                  </a:cubicBezTo>
                  <a:lnTo>
                    <a:pt x="2901645" y="3966210"/>
                  </a:lnTo>
                  <a:cubicBezTo>
                    <a:pt x="3226171" y="3069590"/>
                    <a:pt x="3672872" y="1859280"/>
                    <a:pt x="4227748" y="367030"/>
                  </a:cubicBezTo>
                  <a:cubicBezTo>
                    <a:pt x="4273563" y="245110"/>
                    <a:pt x="4318106" y="121920"/>
                    <a:pt x="4363922" y="0"/>
                  </a:cubicBezTo>
                  <a:close/>
                </a:path>
              </a:pathLst>
            </a:custGeom>
            <a:solidFill>
              <a:srgbClr val="FFFFFF"/>
            </a:solidFill>
            <a:ln w="127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3D84402E-A7BB-4474-8F44-EFA5CF72D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913" y="1633219"/>
            <a:ext cx="5806813" cy="1908175"/>
          </a:xfrm>
        </p:spPr>
        <p:txBody>
          <a:bodyPr anchor="t"/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 here, 54pt Bold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2D12F97-D431-4CF4-BB6B-92F42F8BEA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3" y="4077073"/>
            <a:ext cx="2785317" cy="1125249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subtitle here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52CCF6F-8CA8-456C-B8E4-CE473629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3" y="3556634"/>
            <a:ext cx="3458161" cy="5048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it-IT"/>
              <a:t>18/03/2022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5C5793E-B727-42A6-9542-DEF0F735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3" y="6489700"/>
            <a:ext cx="5653087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©2021 FONDAZIONE MILANO CORTINA 2026. All rights reserved. 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B51AD4D-0887-3542-B5A5-902ECE1D5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18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 userDrawn="1">
          <p15:clr>
            <a:srgbClr val="FBAE40"/>
          </p15:clr>
        </p15:guide>
        <p15:guide id="2" pos="7401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orient="horz" pos="3816" userDrawn="1">
          <p15:clr>
            <a:srgbClr val="FBAE40"/>
          </p15:clr>
        </p15:guide>
        <p15:guide id="6" orient="horz" pos="958" userDrawn="1">
          <p15:clr>
            <a:srgbClr val="FBAE40"/>
          </p15:clr>
        </p15:guide>
        <p15:guide id="7" orient="horz" pos="6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E085E306-4AD4-422A-99AB-9888F1180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B3F70191-107C-4328-8B88-3D40EF3786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1" y="2252741"/>
            <a:ext cx="5507017" cy="4319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6F4DE8A-B814-49BC-A371-FADA82A837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34794" y="2252740"/>
            <a:ext cx="5507018" cy="43195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5C8A27B-D531-6F49-A3DC-4274E25E3C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B72EEB6-6FD5-0D49-A5A5-A71E10037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9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 Col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E085E306-4AD4-422A-99AB-9888F1180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B3F70191-107C-4328-8B88-3D40EF3786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0" y="2249486"/>
            <a:ext cx="3583667" cy="4319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6F4DE8A-B814-49BC-A371-FADA82A837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04162" y="2249486"/>
            <a:ext cx="3583671" cy="4319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">
            <a:extLst>
              <a:ext uri="{FF2B5EF4-FFF2-40B4-BE49-F238E27FC236}">
                <a16:creationId xmlns:a16="http://schemas.microsoft.com/office/drawing/2014/main" id="{9B57BE74-22BB-431D-8397-E7C6CCF7F9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65414" y="2249486"/>
            <a:ext cx="3583673" cy="4319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D78AF0A-66A6-A94B-9560-FAC50FDE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6EB9FAE-291C-034F-83FA-0EC9C7B04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18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x1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adline">
            <a:extLst>
              <a:ext uri="{FF2B5EF4-FFF2-40B4-BE49-F238E27FC236}">
                <a16:creationId xmlns:a16="http://schemas.microsoft.com/office/drawing/2014/main" id="{32C3B1EA-DF6E-41B7-BECC-AD257104BD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6" name="Image">
            <a:extLst>
              <a:ext uri="{FF2B5EF4-FFF2-40B4-BE49-F238E27FC236}">
                <a16:creationId xmlns:a16="http://schemas.microsoft.com/office/drawing/2014/main" id="{67424A6A-8674-4A03-B38C-B86CA7C2A5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2913" y="2252741"/>
            <a:ext cx="11306176" cy="4319510"/>
          </a:xfrm>
          <a:solidFill>
            <a:schemeClr val="bg1">
              <a:lumMod val="95000"/>
            </a:schemeClr>
          </a:solidFill>
        </p:spPr>
        <p:txBody>
          <a:bodyPr vert="horz" lIns="0" tIns="0" rIns="0" bIns="720000" rtlCol="0" anchor="ctr">
            <a:no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Place image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F24C58E-1024-014C-876D-041F573C09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9288335-7FA5-8949-9FE9-2B34EFE39A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6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x1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line">
            <a:extLst>
              <a:ext uri="{FF2B5EF4-FFF2-40B4-BE49-F238E27FC236}">
                <a16:creationId xmlns:a16="http://schemas.microsoft.com/office/drawing/2014/main" id="{A75F7C60-9931-4D57-8314-5A17FB500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EFFE93F4-5310-4201-BAFB-B09456FFB0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0" y="2252741"/>
            <a:ext cx="3641687" cy="43337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Image">
            <a:extLst>
              <a:ext uri="{FF2B5EF4-FFF2-40B4-BE49-F238E27FC236}">
                <a16:creationId xmlns:a16="http://schemas.microsoft.com/office/drawing/2014/main" id="{D6B7409C-480F-4F94-A110-7B9D820FAB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74939" y="2252741"/>
            <a:ext cx="7474150" cy="4333799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1EF988D-F6FE-644A-9C4B-5E7EF17D44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6D4F49E-E21B-9A44-A16B-91D8A75F2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70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Image x1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line">
            <a:extLst>
              <a:ext uri="{FF2B5EF4-FFF2-40B4-BE49-F238E27FC236}">
                <a16:creationId xmlns:a16="http://schemas.microsoft.com/office/drawing/2014/main" id="{A75F7C60-9931-4D57-8314-5A17FB500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EFFE93F4-5310-4201-BAFB-B09456FFB0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07402" y="2252741"/>
            <a:ext cx="3641687" cy="43337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Image">
            <a:extLst>
              <a:ext uri="{FF2B5EF4-FFF2-40B4-BE49-F238E27FC236}">
                <a16:creationId xmlns:a16="http://schemas.microsoft.com/office/drawing/2014/main" id="{D6B7409C-480F-4F94-A110-7B9D820FAB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13" y="2252741"/>
            <a:ext cx="7474150" cy="4333799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1EF988D-F6FE-644A-9C4B-5E7EF17D44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7DA7B93-3B2C-1749-AFE8-F1C712CB5D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73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x2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line">
            <a:extLst>
              <a:ext uri="{FF2B5EF4-FFF2-40B4-BE49-F238E27FC236}">
                <a16:creationId xmlns:a16="http://schemas.microsoft.com/office/drawing/2014/main" id="{A75F7C60-9931-4D57-8314-5A17FB500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12" name="Image">
            <a:extLst>
              <a:ext uri="{FF2B5EF4-FFF2-40B4-BE49-F238E27FC236}">
                <a16:creationId xmlns:a16="http://schemas.microsoft.com/office/drawing/2014/main" id="{808910CB-579F-4F25-A793-6ECA880639C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14" y="2249487"/>
            <a:ext cx="5514294" cy="4319510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5" name="Image">
            <a:extLst>
              <a:ext uri="{FF2B5EF4-FFF2-40B4-BE49-F238E27FC236}">
                <a16:creationId xmlns:a16="http://schemas.microsoft.com/office/drawing/2014/main" id="{8F1C452C-4875-40FF-8327-8DE81A5A693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34793" y="2249487"/>
            <a:ext cx="5514294" cy="4319510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108D2F6-AAD0-E040-822D-65691F4D88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77A77A-0D49-C449-9164-EAB192C450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8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Col Image x2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line">
            <a:extLst>
              <a:ext uri="{FF2B5EF4-FFF2-40B4-BE49-F238E27FC236}">
                <a16:creationId xmlns:a16="http://schemas.microsoft.com/office/drawing/2014/main" id="{A75F7C60-9931-4D57-8314-5A17FB500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28F3F0E-681A-4B2D-AA22-F40F136C86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0" y="2252741"/>
            <a:ext cx="3583667" cy="43195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Image">
            <a:extLst>
              <a:ext uri="{FF2B5EF4-FFF2-40B4-BE49-F238E27FC236}">
                <a16:creationId xmlns:a16="http://schemas.microsoft.com/office/drawing/2014/main" id="{DAC2112D-8574-4585-ADC1-20AF0EEB2A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04164" y="2252741"/>
            <a:ext cx="3583673" cy="4319511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31" name="Image">
            <a:extLst>
              <a:ext uri="{FF2B5EF4-FFF2-40B4-BE49-F238E27FC236}">
                <a16:creationId xmlns:a16="http://schemas.microsoft.com/office/drawing/2014/main" id="{47C891D0-CCA1-48DC-B89E-CFBC7F239D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4982" y="2252741"/>
            <a:ext cx="3583673" cy="4319511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0F1AAF9-72B3-9747-B9F3-849F1C641F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564824F-A923-6B48-9C53-421FC40CB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5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Col Image x1 Right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line">
            <a:extLst>
              <a:ext uri="{FF2B5EF4-FFF2-40B4-BE49-F238E27FC236}">
                <a16:creationId xmlns:a16="http://schemas.microsoft.com/office/drawing/2014/main" id="{A75F7C60-9931-4D57-8314-5A17FB500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25" name="Image">
            <a:extLst>
              <a:ext uri="{FF2B5EF4-FFF2-40B4-BE49-F238E27FC236}">
                <a16:creationId xmlns:a16="http://schemas.microsoft.com/office/drawing/2014/main" id="{D34295F6-5BCF-4EE2-B836-5342139B7A4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4982" y="2252741"/>
            <a:ext cx="3583673" cy="4316256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B30560B-C74F-F94A-BCFA-0747816AA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5B93F137-E893-1C4E-86A4-FB9984FE87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0" y="2252741"/>
            <a:ext cx="3583667" cy="43195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4AE08BD7-D475-694C-8F59-CA765FDDC39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300016" y="2252741"/>
            <a:ext cx="3583667" cy="43195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8F42EFE-510F-544D-9C95-89E21B0FB4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11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Col Image x1 Right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line">
            <a:extLst>
              <a:ext uri="{FF2B5EF4-FFF2-40B4-BE49-F238E27FC236}">
                <a16:creationId xmlns:a16="http://schemas.microsoft.com/office/drawing/2014/main" id="{A75F7C60-9931-4D57-8314-5A17FB500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B30560B-C74F-F94A-BCFA-0747816AA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sp>
        <p:nvSpPr>
          <p:cNvPr id="8" name="Image">
            <a:extLst>
              <a:ext uri="{FF2B5EF4-FFF2-40B4-BE49-F238E27FC236}">
                <a16:creationId xmlns:a16="http://schemas.microsoft.com/office/drawing/2014/main" id="{9828813D-C1AB-0742-8DE3-94F6D13F36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4982" y="2252741"/>
            <a:ext cx="3583673" cy="4316256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F42B0F85-054F-A740-A1D3-3FAD6145B3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300016" y="2252741"/>
            <a:ext cx="3583667" cy="43195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Image">
            <a:extLst>
              <a:ext uri="{FF2B5EF4-FFF2-40B4-BE49-F238E27FC236}">
                <a16:creationId xmlns:a16="http://schemas.microsoft.com/office/drawing/2014/main" id="{52137F56-E1E8-9C43-9DC0-21CA2DA75B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2913" y="2252741"/>
            <a:ext cx="3583673" cy="4316256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B085831-0960-404D-B419-CCC094FC0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28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Col Image x1 Centre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line">
            <a:extLst>
              <a:ext uri="{FF2B5EF4-FFF2-40B4-BE49-F238E27FC236}">
                <a16:creationId xmlns:a16="http://schemas.microsoft.com/office/drawing/2014/main" id="{A75F7C60-9931-4D57-8314-5A17FB500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A07A99BD-1C61-4D83-8E75-8354156D02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0" y="2252741"/>
            <a:ext cx="3583667" cy="4316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Image">
            <a:extLst>
              <a:ext uri="{FF2B5EF4-FFF2-40B4-BE49-F238E27FC236}">
                <a16:creationId xmlns:a16="http://schemas.microsoft.com/office/drawing/2014/main" id="{6F5A79DE-CB7B-4616-8598-25D62AFDF3C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04164" y="2252741"/>
            <a:ext cx="3583673" cy="4316256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0" name="Text">
            <a:extLst>
              <a:ext uri="{FF2B5EF4-FFF2-40B4-BE49-F238E27FC236}">
                <a16:creationId xmlns:a16="http://schemas.microsoft.com/office/drawing/2014/main" id="{540AA2EE-0FE8-4DC8-B6AE-B280E99B77A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65414" y="2252741"/>
            <a:ext cx="3583673" cy="4316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5EBE52F-7FBC-D148-B9DD-A1764C1737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0B9EDD7-B6F4-E447-83C0-E1EF1EC6B5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0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, Blank - Fram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BABC394-8C7E-7A40-814D-F1EBAF38A2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1628684" cy="6870697"/>
          </a:xfrm>
          <a:custGeom>
            <a:avLst/>
            <a:gdLst>
              <a:gd name="connsiteX0" fmla="*/ 683415 w 11628686"/>
              <a:gd name="connsiteY0" fmla="*/ 2661918 h 6857998"/>
              <a:gd name="connsiteX1" fmla="*/ 1 w 11628686"/>
              <a:gd name="connsiteY1" fmla="*/ 3244848 h 6857998"/>
              <a:gd name="connsiteX2" fmla="*/ 1 w 11628686"/>
              <a:gd name="connsiteY2" fmla="*/ 4022088 h 6857998"/>
              <a:gd name="connsiteX3" fmla="*/ 0 w 11628686"/>
              <a:gd name="connsiteY3" fmla="*/ 0 h 6857998"/>
              <a:gd name="connsiteX4" fmla="*/ 9355260 w 11628686"/>
              <a:gd name="connsiteY4" fmla="*/ 0 h 6857998"/>
              <a:gd name="connsiteX5" fmla="*/ 9164783 w 11628686"/>
              <a:gd name="connsiteY5" fmla="*/ 505697 h 6857998"/>
              <a:gd name="connsiteX6" fmla="*/ 7775900 w 11628686"/>
              <a:gd name="connsiteY6" fmla="*/ 4218939 h 6857998"/>
              <a:gd name="connsiteX7" fmla="*/ 9430347 w 11628686"/>
              <a:gd name="connsiteY7" fmla="*/ 2542539 h 6857998"/>
              <a:gd name="connsiteX8" fmla="*/ 11245147 w 11628686"/>
              <a:gd name="connsiteY8" fmla="*/ 2527299 h 6857998"/>
              <a:gd name="connsiteX9" fmla="*/ 11492042 w 11628686"/>
              <a:gd name="connsiteY9" fmla="*/ 4014469 h 6857998"/>
              <a:gd name="connsiteX10" fmla="*/ 11259147 w 11628686"/>
              <a:gd name="connsiteY10" fmla="*/ 4338319 h 6857998"/>
              <a:gd name="connsiteX11" fmla="*/ 8772386 w 11628686"/>
              <a:gd name="connsiteY11" fmla="*/ 6857998 h 6857998"/>
              <a:gd name="connsiteX12" fmla="*/ 4068667 w 11628686"/>
              <a:gd name="connsiteY12" fmla="*/ 6857998 h 6857998"/>
              <a:gd name="connsiteX13" fmla="*/ 5394771 w 11628686"/>
              <a:gd name="connsiteY13" fmla="*/ 3258818 h 6857998"/>
              <a:gd name="connsiteX14" fmla="*/ 5530945 w 11628686"/>
              <a:gd name="connsiteY14" fmla="*/ 2891788 h 6857998"/>
              <a:gd name="connsiteX15" fmla="*/ 1455914 w 11628686"/>
              <a:gd name="connsiteY15" fmla="*/ 6657338 h 6857998"/>
              <a:gd name="connsiteX16" fmla="*/ 1167022 w 11628686"/>
              <a:gd name="connsiteY16" fmla="*/ 6857998 h 6857998"/>
              <a:gd name="connsiteX17" fmla="*/ 0 w 11628686"/>
              <a:gd name="connsiteY17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28686" h="6857998">
                <a:moveTo>
                  <a:pt x="683415" y="2661918"/>
                </a:moveTo>
                <a:lnTo>
                  <a:pt x="1" y="3244848"/>
                </a:lnTo>
                <a:lnTo>
                  <a:pt x="1" y="4022088"/>
                </a:lnTo>
                <a:close/>
                <a:moveTo>
                  <a:pt x="0" y="0"/>
                </a:moveTo>
                <a:lnTo>
                  <a:pt x="9355260" y="0"/>
                </a:lnTo>
                <a:lnTo>
                  <a:pt x="9164783" y="505697"/>
                </a:lnTo>
                <a:cubicBezTo>
                  <a:pt x="8715057" y="1700985"/>
                  <a:pt x="8231351" y="2995453"/>
                  <a:pt x="7775900" y="4218939"/>
                </a:cubicBezTo>
                <a:cubicBezTo>
                  <a:pt x="8362592" y="3624579"/>
                  <a:pt x="8935285" y="3044189"/>
                  <a:pt x="9430347" y="2542539"/>
                </a:cubicBezTo>
                <a:cubicBezTo>
                  <a:pt x="9927953" y="2038349"/>
                  <a:pt x="10739905" y="2031999"/>
                  <a:pt x="11245147" y="2527299"/>
                </a:cubicBezTo>
                <a:cubicBezTo>
                  <a:pt x="11652396" y="2927349"/>
                  <a:pt x="11736391" y="3531869"/>
                  <a:pt x="11492042" y="4014469"/>
                </a:cubicBezTo>
                <a:cubicBezTo>
                  <a:pt x="11433500" y="4131308"/>
                  <a:pt x="11355868" y="4240529"/>
                  <a:pt x="11259147" y="4338319"/>
                </a:cubicBezTo>
                <a:cubicBezTo>
                  <a:pt x="10270297" y="5341619"/>
                  <a:pt x="9451982" y="6170928"/>
                  <a:pt x="8772386" y="6857998"/>
                </a:cubicBezTo>
                <a:lnTo>
                  <a:pt x="4068667" y="6857998"/>
                </a:lnTo>
                <a:cubicBezTo>
                  <a:pt x="4393193" y="5961378"/>
                  <a:pt x="4839894" y="4751068"/>
                  <a:pt x="5394771" y="3258818"/>
                </a:cubicBezTo>
                <a:cubicBezTo>
                  <a:pt x="5440585" y="3136898"/>
                  <a:pt x="5485128" y="3013708"/>
                  <a:pt x="5530945" y="2891788"/>
                </a:cubicBezTo>
                <a:lnTo>
                  <a:pt x="1455914" y="6657338"/>
                </a:lnTo>
                <a:cubicBezTo>
                  <a:pt x="1368101" y="6738617"/>
                  <a:pt x="1270107" y="6805928"/>
                  <a:pt x="1167022" y="6857998"/>
                </a:cubicBezTo>
                <a:lnTo>
                  <a:pt x="0" y="6857998"/>
                </a:lnTo>
                <a:close/>
              </a:path>
            </a:pathLst>
          </a:custGeom>
          <a:solidFill>
            <a:schemeClr val="accent6"/>
          </a:solidFill>
        </p:spPr>
        <p:txBody>
          <a:bodyPr vert="horz" wrap="square" lIns="0" tIns="2880000" rIns="0" bIns="1080000" rtlCol="0" anchor="ctr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 dirty="0"/>
              <a:t>Click icon to add image, then ‘Send to Back’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6A2374F-A321-294B-837F-542992CA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3" y="6489700"/>
            <a:ext cx="5653087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©2021 FONDAZIONE MILANO CORTINA 2026. All rights reserved. 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88BAF3A-5AFC-0944-A2C6-C4AFE1B0C7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913" y="1633219"/>
            <a:ext cx="5806813" cy="1908175"/>
          </a:xfrm>
        </p:spPr>
        <p:txBody>
          <a:bodyPr anchor="t"/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 here, 54pt Bold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45047A1-6B41-844B-9A37-D018689CA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3" y="4077073"/>
            <a:ext cx="2785317" cy="1125249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subtitle here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39F7BA8-91A6-464C-8991-364CE8A154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3" y="3556634"/>
            <a:ext cx="3458161" cy="5048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it-IT"/>
              <a:t>18/03/2022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DE84EE2-06A6-8748-9231-FC6D611C6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82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orient="horz" pos="958">
          <p15:clr>
            <a:srgbClr val="FBAE40"/>
          </p15:clr>
        </p15:guide>
        <p15:guide id="7" orient="horz" pos="6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 Col Image Text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dline">
            <a:extLst>
              <a:ext uri="{FF2B5EF4-FFF2-40B4-BE49-F238E27FC236}">
                <a16:creationId xmlns:a16="http://schemas.microsoft.com/office/drawing/2014/main" id="{48ED8BC3-CFEB-4DCE-8FB9-BAE71E7454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14" name="Image">
            <a:extLst>
              <a:ext uri="{FF2B5EF4-FFF2-40B4-BE49-F238E27FC236}">
                <a16:creationId xmlns:a16="http://schemas.microsoft.com/office/drawing/2014/main" id="{5ADF0D6A-4476-41F8-A387-099E0151E2A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2913" y="2252740"/>
            <a:ext cx="3583673" cy="2733598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E41D92D0-256E-4EE7-B397-973491375B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0" y="5112502"/>
            <a:ext cx="3583667" cy="1459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Image">
            <a:extLst>
              <a:ext uri="{FF2B5EF4-FFF2-40B4-BE49-F238E27FC236}">
                <a16:creationId xmlns:a16="http://schemas.microsoft.com/office/drawing/2014/main" id="{D90F2B9D-6164-42C4-B19B-9AAE8EAB0AA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04164" y="2252740"/>
            <a:ext cx="3583673" cy="2733598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6" name="Text">
            <a:extLst>
              <a:ext uri="{FF2B5EF4-FFF2-40B4-BE49-F238E27FC236}">
                <a16:creationId xmlns:a16="http://schemas.microsoft.com/office/drawing/2014/main" id="{EA7DD198-0B2A-4061-B354-DF32F8C5FAA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04162" y="5112502"/>
            <a:ext cx="3583671" cy="1459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Image">
            <a:extLst>
              <a:ext uri="{FF2B5EF4-FFF2-40B4-BE49-F238E27FC236}">
                <a16:creationId xmlns:a16="http://schemas.microsoft.com/office/drawing/2014/main" id="{CD536021-0F48-4075-A680-1497A04BCBC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65414" y="2252740"/>
            <a:ext cx="3583673" cy="2733598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48B3F93A-3C70-47D1-B3FB-1E8A695B3C3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65414" y="5112502"/>
            <a:ext cx="3583673" cy="1459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D70B68ED-AC85-BA45-A09B-C0FFEAA7B3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C6FB337-F4F5-7D4F-A445-7D211579AF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90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utr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ECE90A0-9FDD-1445-94A8-B02659D89A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3313" y="-2347086"/>
            <a:ext cx="7832970" cy="10566999"/>
          </a:xfrm>
          <a:custGeom>
            <a:avLst/>
            <a:gdLst>
              <a:gd name="connsiteX0" fmla="*/ 6820093 w 7832970"/>
              <a:gd name="connsiteY0" fmla="*/ 21 h 10566999"/>
              <a:gd name="connsiteX1" fmla="*/ 7216387 w 7832970"/>
              <a:gd name="connsiteY1" fmla="*/ 83398 h 10566999"/>
              <a:gd name="connsiteX2" fmla="*/ 7826941 w 7832970"/>
              <a:gd name="connsiteY2" fmla="*/ 1130755 h 10566999"/>
              <a:gd name="connsiteX3" fmla="*/ 6898527 w 7832970"/>
              <a:gd name="connsiteY3" fmla="*/ 9657343 h 10566999"/>
              <a:gd name="connsiteX4" fmla="*/ 5884724 w 7832970"/>
              <a:gd name="connsiteY4" fmla="*/ 10566999 h 10566999"/>
              <a:gd name="connsiteX5" fmla="*/ 4864874 w 7832970"/>
              <a:gd name="connsiteY5" fmla="*/ 9546881 h 10566999"/>
              <a:gd name="connsiteX6" fmla="*/ 4870880 w 7832970"/>
              <a:gd name="connsiteY6" fmla="*/ 9436458 h 10566999"/>
              <a:gd name="connsiteX7" fmla="*/ 5063843 w 7832970"/>
              <a:gd name="connsiteY7" fmla="*/ 7664307 h 10566999"/>
              <a:gd name="connsiteX8" fmla="*/ 4390085 w 7832970"/>
              <a:gd name="connsiteY8" fmla="*/ 9229508 h 10566999"/>
              <a:gd name="connsiteX9" fmla="*/ 3050152 w 7832970"/>
              <a:gd name="connsiteY9" fmla="*/ 9763148 h 10566999"/>
              <a:gd name="connsiteX10" fmla="*/ 2433569 w 7832970"/>
              <a:gd name="connsiteY10" fmla="*/ 8826520 h 10566999"/>
              <a:gd name="connsiteX11" fmla="*/ 2433038 w 7832970"/>
              <a:gd name="connsiteY11" fmla="*/ 7192703 h 10566999"/>
              <a:gd name="connsiteX12" fmla="*/ 1938679 w 7832970"/>
              <a:gd name="connsiteY12" fmla="*/ 8218462 h 10566999"/>
              <a:gd name="connsiteX13" fmla="*/ 577170 w 7832970"/>
              <a:gd name="connsiteY13" fmla="*/ 8694356 h 10566999"/>
              <a:gd name="connsiteX14" fmla="*/ 101421 w 7832970"/>
              <a:gd name="connsiteY14" fmla="*/ 7332468 h 10566999"/>
              <a:gd name="connsiteX15" fmla="*/ 2532726 w 7832970"/>
              <a:gd name="connsiteY15" fmla="*/ 2288432 h 10566999"/>
              <a:gd name="connsiteX16" fmla="*/ 3894244 w 7832970"/>
              <a:gd name="connsiteY16" fmla="*/ 1812607 h 10566999"/>
              <a:gd name="connsiteX17" fmla="*/ 4471144 w 7832970"/>
              <a:gd name="connsiteY17" fmla="*/ 2731102 h 10566999"/>
              <a:gd name="connsiteX18" fmla="*/ 4471512 w 7832970"/>
              <a:gd name="connsiteY18" fmla="*/ 3880933 h 10566999"/>
              <a:gd name="connsiteX19" fmla="*/ 5876430 w 7832970"/>
              <a:gd name="connsiteY19" fmla="*/ 616977 h 10566999"/>
              <a:gd name="connsiteX20" fmla="*/ 6820093 w 7832970"/>
              <a:gd name="connsiteY20" fmla="*/ 21 h 10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70" h="10566999">
                <a:moveTo>
                  <a:pt x="6820093" y="21"/>
                </a:moveTo>
                <a:cubicBezTo>
                  <a:pt x="6952564" y="867"/>
                  <a:pt x="7087057" y="27706"/>
                  <a:pt x="7216387" y="83398"/>
                </a:cubicBezTo>
                <a:cubicBezTo>
                  <a:pt x="7627727" y="260539"/>
                  <a:pt x="7875437" y="685408"/>
                  <a:pt x="7826941" y="1130755"/>
                </a:cubicBezTo>
                <a:lnTo>
                  <a:pt x="6898527" y="9657343"/>
                </a:lnTo>
                <a:cubicBezTo>
                  <a:pt x="6842187" y="10174923"/>
                  <a:pt x="6405189" y="10566958"/>
                  <a:pt x="5884724" y="10566999"/>
                </a:cubicBezTo>
                <a:cubicBezTo>
                  <a:pt x="5321482" y="10566999"/>
                  <a:pt x="4864874" y="10110271"/>
                  <a:pt x="4864874" y="9546881"/>
                </a:cubicBezTo>
                <a:cubicBezTo>
                  <a:pt x="4864874" y="9509978"/>
                  <a:pt x="4866876" y="9473116"/>
                  <a:pt x="4870880" y="9436458"/>
                </a:cubicBezTo>
                <a:lnTo>
                  <a:pt x="5063843" y="7664307"/>
                </a:lnTo>
                <a:lnTo>
                  <a:pt x="4390085" y="9229508"/>
                </a:lnTo>
                <a:cubicBezTo>
                  <a:pt x="4167379" y="9746965"/>
                  <a:pt x="3567485" y="9985872"/>
                  <a:pt x="3050152" y="9763148"/>
                </a:cubicBezTo>
                <a:cubicBezTo>
                  <a:pt x="2676103" y="9602091"/>
                  <a:pt x="2433704" y="9233881"/>
                  <a:pt x="2433569" y="8826520"/>
                </a:cubicBezTo>
                <a:lnTo>
                  <a:pt x="2433038" y="7192703"/>
                </a:lnTo>
                <a:lnTo>
                  <a:pt x="1938679" y="8218462"/>
                </a:lnTo>
                <a:cubicBezTo>
                  <a:pt x="1694082" y="8725946"/>
                  <a:pt x="1084513" y="8938986"/>
                  <a:pt x="577170" y="8694356"/>
                </a:cubicBezTo>
                <a:cubicBezTo>
                  <a:pt x="69825" y="8449686"/>
                  <a:pt x="-143175" y="7839952"/>
                  <a:pt x="101421" y="7332468"/>
                </a:cubicBezTo>
                <a:lnTo>
                  <a:pt x="2532726" y="2288432"/>
                </a:lnTo>
                <a:cubicBezTo>
                  <a:pt x="2777340" y="1780964"/>
                  <a:pt x="3386909" y="1567933"/>
                  <a:pt x="3894244" y="1812607"/>
                </a:cubicBezTo>
                <a:cubicBezTo>
                  <a:pt x="4246844" y="1982654"/>
                  <a:pt x="4471021" y="2339565"/>
                  <a:pt x="4471144" y="2731102"/>
                </a:cubicBezTo>
                <a:lnTo>
                  <a:pt x="4471512" y="3880933"/>
                </a:lnTo>
                <a:lnTo>
                  <a:pt x="5876430" y="616977"/>
                </a:lnTo>
                <a:cubicBezTo>
                  <a:pt x="6043460" y="228884"/>
                  <a:pt x="6422679" y="-2516"/>
                  <a:pt x="6820093" y="21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BR"/>
          </a:p>
        </p:txBody>
      </p:sp>
      <p:sp>
        <p:nvSpPr>
          <p:cNvPr id="26" name="Headline">
            <a:extLst>
              <a:ext uri="{FF2B5EF4-FFF2-40B4-BE49-F238E27FC236}">
                <a16:creationId xmlns:a16="http://schemas.microsoft.com/office/drawing/2014/main" id="{95A6B337-2726-6940-8E08-BB7CC7760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166" y="1193878"/>
            <a:ext cx="3887548" cy="5378372"/>
          </a:xfrm>
        </p:spPr>
        <p:txBody>
          <a:bodyPr/>
          <a:lstStyle>
            <a:lvl1pPr>
              <a:lnSpc>
                <a:spcPct val="85000"/>
              </a:lnSpc>
              <a:defRPr sz="5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Place video title</a:t>
            </a:r>
          </a:p>
        </p:txBody>
      </p:sp>
    </p:spTree>
    <p:extLst>
      <p:ext uri="{BB962C8B-B14F-4D97-AF65-F5344CB8AC3E}">
        <p14:creationId xmlns:p14="http://schemas.microsoft.com/office/powerpoint/2010/main" val="1947789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orient="horz" pos="958">
          <p15:clr>
            <a:srgbClr val="FBAE40"/>
          </p15:clr>
        </p15:guide>
        <p15:guide id="7" orient="horz" pos="6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Slide, Grey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adline">
            <a:extLst>
              <a:ext uri="{FF2B5EF4-FFF2-40B4-BE49-F238E27FC236}">
                <a16:creationId xmlns:a16="http://schemas.microsoft.com/office/drawing/2014/main" id="{12A3C53C-71B0-41F9-97A7-DBA7FA777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165" y="1193878"/>
            <a:ext cx="8129587" cy="5378372"/>
          </a:xfrm>
        </p:spPr>
        <p:txBody>
          <a:bodyPr/>
          <a:lstStyle>
            <a:lvl1pPr>
              <a:lnSpc>
                <a:spcPct val="85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Place short impactful statement here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B687503-DDAF-ED48-AFA9-8EBE85955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09077"/>
            <a:ext cx="1466818" cy="7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16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 B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line">
            <a:extLst>
              <a:ext uri="{FF2B5EF4-FFF2-40B4-BE49-F238E27FC236}">
                <a16:creationId xmlns:a16="http://schemas.microsoft.com/office/drawing/2014/main" id="{25824599-7D61-487E-9892-BB5CC4CA6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1193877"/>
            <a:ext cx="9955860" cy="5397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9F7ADDA2-5037-4134-A8BC-62630AF148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3" y="2267027"/>
            <a:ext cx="11306175" cy="43164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here to place your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02E488E-D2A0-1E48-AD6A-1C2D6A1018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2" y="1733628"/>
            <a:ext cx="9955212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C902670-C803-FE48-BC4A-EF284601FE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09077"/>
            <a:ext cx="1466818" cy="7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54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D84402E-A7BB-4474-8F44-EFA5CF72D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913" y="1193877"/>
            <a:ext cx="5806813" cy="1908175"/>
          </a:xfrm>
        </p:spPr>
        <p:txBody>
          <a:bodyPr anchor="t"/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short impactful statement here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B210FEE-21E7-1644-902D-F9952E482D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88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orient="horz" pos="958">
          <p15:clr>
            <a:srgbClr val="FBAE40"/>
          </p15:clr>
        </p15:guide>
        <p15:guide id="7" orient="horz" pos="6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tr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D84402E-A7BB-4474-8F44-EFA5CF72D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913" y="1193877"/>
            <a:ext cx="5806813" cy="1908175"/>
          </a:xfrm>
        </p:spPr>
        <p:txBody>
          <a:bodyPr anchor="t"/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short impactful statement here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F11C074-0D11-DA4A-8000-C15B10A24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6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orient="horz" pos="958">
          <p15:clr>
            <a:srgbClr val="FBAE40"/>
          </p15:clr>
        </p15:guide>
        <p15:guide id="7" orient="horz" pos="6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tr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">
            <a:extLst>
              <a:ext uri="{FF2B5EF4-FFF2-40B4-BE49-F238E27FC236}">
                <a16:creationId xmlns:a16="http://schemas.microsoft.com/office/drawing/2014/main" id="{23F40B1A-94B1-EC46-85A2-4FDB884B7A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lIns="0" tIns="0" rIns="0" bIns="720000" rtlCol="0" anchor="ctr">
            <a:no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Place image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84402E-A7BB-4474-8F44-EFA5CF72D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913" y="1193877"/>
            <a:ext cx="5806813" cy="1908175"/>
          </a:xfrm>
        </p:spPr>
        <p:txBody>
          <a:bodyPr anchor="t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short impactful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1889431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orient="horz" pos="958">
          <p15:clr>
            <a:srgbClr val="FBAE40"/>
          </p15:clr>
        </p15:guide>
        <p15:guide id="7" orient="horz" pos="6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D84402E-A7BB-4474-8F44-EFA5CF72D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913" y="1193877"/>
            <a:ext cx="6961934" cy="1908175"/>
          </a:xfrm>
        </p:spPr>
        <p:txBody>
          <a:bodyPr anchor="t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Acknowledgements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8A20148-3C25-5449-A4AE-F401DDC67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3" y="6553498"/>
            <a:ext cx="5653087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©2021 FONDAZIONE MILANO CORTINA 2026. All rights reserved. 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E06071-B7FE-3C43-A837-63028B1FB9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09077"/>
            <a:ext cx="1466818" cy="7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92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orient="horz" pos="958">
          <p15:clr>
            <a:srgbClr val="FBAE40"/>
          </p15:clr>
        </p15:guide>
        <p15:guide id="7" orient="horz" pos="6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utr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mage">
            <a:extLst>
              <a:ext uri="{FF2B5EF4-FFF2-40B4-BE49-F238E27FC236}">
                <a16:creationId xmlns:a16="http://schemas.microsoft.com/office/drawing/2014/main" id="{11078F1E-16D2-FC4A-9B3A-D8D6881387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lIns="0" tIns="0" rIns="0" bIns="720000" rtlCol="0" anchor="ctr">
            <a:no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Place image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84402E-A7BB-4474-8F44-EFA5CF72D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913" y="1193877"/>
            <a:ext cx="6782640" cy="1908175"/>
          </a:xfrm>
        </p:spPr>
        <p:txBody>
          <a:bodyPr anchor="t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Acknowledgements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8A20148-3C25-5449-A4AE-F401DDC67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3" y="6553498"/>
            <a:ext cx="5653087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©2021 FONDAZIONE MILANO CORTINA 2026. All rights reserved. 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E195B7A-C295-6C4A-815A-1C78E2AE8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09077"/>
            <a:ext cx="1466818" cy="7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18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orient="horz" pos="958">
          <p15:clr>
            <a:srgbClr val="FBAE40"/>
          </p15:clr>
        </p15:guide>
        <p15:guide id="7" orient="horz" pos="6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utr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695EDC3-92FD-284F-9802-E0EC70123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913" y="1193877"/>
            <a:ext cx="4651601" cy="1908175"/>
          </a:xfrm>
        </p:spPr>
        <p:txBody>
          <a:bodyPr anchor="t"/>
          <a:lstStyle>
            <a:lvl1pPr algn="l">
              <a:defRPr sz="5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9D9F5EE2-2DF5-2E42-B168-896EEDCAF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674" y="412677"/>
            <a:ext cx="1466818" cy="781200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B47401DF-9D54-1245-B167-5C698D31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3" y="6553498"/>
            <a:ext cx="5653087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©2021 FONDAZIONE MILANO CORTINA 2026. All rights reserved. 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157BEF8-060E-EC44-BD33-A26C5DC11C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49479" y="181993"/>
            <a:ext cx="6257100" cy="6469669"/>
          </a:xfrm>
          <a:custGeom>
            <a:avLst/>
            <a:gdLst>
              <a:gd name="connsiteX0" fmla="*/ 5686152 w 6257100"/>
              <a:gd name="connsiteY0" fmla="*/ 2652462 h 6469669"/>
              <a:gd name="connsiteX1" fmla="*/ 5791708 w 6257100"/>
              <a:gd name="connsiteY1" fmla="*/ 2653177 h 6469669"/>
              <a:gd name="connsiteX2" fmla="*/ 6254063 w 6257100"/>
              <a:gd name="connsiteY2" fmla="*/ 3226792 h 6469669"/>
              <a:gd name="connsiteX3" fmla="*/ 5174621 w 6257100"/>
              <a:gd name="connsiteY3" fmla="*/ 5542474 h 6469669"/>
              <a:gd name="connsiteX4" fmla="*/ 2943621 w 6257100"/>
              <a:gd name="connsiteY4" fmla="*/ 6469669 h 6469669"/>
              <a:gd name="connsiteX5" fmla="*/ 2922505 w 6257100"/>
              <a:gd name="connsiteY5" fmla="*/ 6469669 h 6469669"/>
              <a:gd name="connsiteX6" fmla="*/ 21917 w 6257100"/>
              <a:gd name="connsiteY6" fmla="*/ 4107858 h 6469669"/>
              <a:gd name="connsiteX7" fmla="*/ 372173 w 6257100"/>
              <a:gd name="connsiteY7" fmla="*/ 3459802 h 6469669"/>
              <a:gd name="connsiteX8" fmla="*/ 1020588 w 6257100"/>
              <a:gd name="connsiteY8" fmla="*/ 3809864 h 6469669"/>
              <a:gd name="connsiteX9" fmla="*/ 1747524 w 6257100"/>
              <a:gd name="connsiteY9" fmla="*/ 4981889 h 6469669"/>
              <a:gd name="connsiteX10" fmla="*/ 2921928 w 6257100"/>
              <a:gd name="connsiteY10" fmla="*/ 5428073 h 6469669"/>
              <a:gd name="connsiteX11" fmla="*/ 2936006 w 6257100"/>
              <a:gd name="connsiteY11" fmla="*/ 5428073 h 6469669"/>
              <a:gd name="connsiteX12" fmla="*/ 5217776 w 6257100"/>
              <a:gd name="connsiteY12" fmla="*/ 3115275 h 6469669"/>
              <a:gd name="connsiteX13" fmla="*/ 5686152 w 6257100"/>
              <a:gd name="connsiteY13" fmla="*/ 2652462 h 6469669"/>
              <a:gd name="connsiteX14" fmla="*/ 1790245 w 6257100"/>
              <a:gd name="connsiteY14" fmla="*/ 218239 h 6469669"/>
              <a:gd name="connsiteX15" fmla="*/ 2291918 w 6257100"/>
              <a:gd name="connsiteY15" fmla="*/ 644716 h 6469669"/>
              <a:gd name="connsiteX16" fmla="*/ 2655962 w 6257100"/>
              <a:gd name="connsiteY16" fmla="*/ 2620425 h 6469669"/>
              <a:gd name="connsiteX17" fmla="*/ 2237513 w 6257100"/>
              <a:gd name="connsiteY17" fmla="*/ 3227081 h 6469669"/>
              <a:gd name="connsiteX18" fmla="*/ 2142838 w 6257100"/>
              <a:gd name="connsiteY18" fmla="*/ 3235672 h 6469669"/>
              <a:gd name="connsiteX19" fmla="*/ 1630983 w 6257100"/>
              <a:gd name="connsiteY19" fmla="*/ 2808978 h 6469669"/>
              <a:gd name="connsiteX20" fmla="*/ 1266939 w 6257100"/>
              <a:gd name="connsiteY20" fmla="*/ 833384 h 6469669"/>
              <a:gd name="connsiteX21" fmla="*/ 1685042 w 6257100"/>
              <a:gd name="connsiteY21" fmla="*/ 226844 h 6469669"/>
              <a:gd name="connsiteX22" fmla="*/ 1790245 w 6257100"/>
              <a:gd name="connsiteY22" fmla="*/ 218239 h 6469669"/>
              <a:gd name="connsiteX23" fmla="*/ 3822001 w 6257100"/>
              <a:gd name="connsiteY23" fmla="*/ 580 h 6469669"/>
              <a:gd name="connsiteX24" fmla="*/ 4366915 w 6257100"/>
              <a:gd name="connsiteY24" fmla="*/ 496526 h 6469669"/>
              <a:gd name="connsiteX25" fmla="*/ 4464070 w 6257100"/>
              <a:gd name="connsiteY25" fmla="*/ 2571182 h 6469669"/>
              <a:gd name="connsiteX26" fmla="*/ 3967908 w 6257100"/>
              <a:gd name="connsiteY26" fmla="*/ 3115737 h 6469669"/>
              <a:gd name="connsiteX27" fmla="*/ 3943100 w 6257100"/>
              <a:gd name="connsiteY27" fmla="*/ 3116313 h 6469669"/>
              <a:gd name="connsiteX28" fmla="*/ 3423052 w 6257100"/>
              <a:gd name="connsiteY28" fmla="*/ 2619849 h 6469669"/>
              <a:gd name="connsiteX29" fmla="*/ 3325782 w 6257100"/>
              <a:gd name="connsiteY29" fmla="*/ 545192 h 6469669"/>
              <a:gd name="connsiteX30" fmla="*/ 3822001 w 6257100"/>
              <a:gd name="connsiteY30" fmla="*/ 580 h 646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57100" h="6469669">
                <a:moveTo>
                  <a:pt x="5686152" y="2652462"/>
                </a:moveTo>
                <a:cubicBezTo>
                  <a:pt x="5720625" y="2649193"/>
                  <a:pt x="5755938" y="2649328"/>
                  <a:pt x="5791708" y="2653177"/>
                </a:cubicBezTo>
                <a:cubicBezTo>
                  <a:pt x="6077867" y="2683968"/>
                  <a:pt x="6284871" y="2940792"/>
                  <a:pt x="6254063" y="3226792"/>
                </a:cubicBezTo>
                <a:cubicBezTo>
                  <a:pt x="6156445" y="4132883"/>
                  <a:pt x="5773131" y="4955250"/>
                  <a:pt x="5174621" y="5542474"/>
                </a:cubicBezTo>
                <a:cubicBezTo>
                  <a:pt x="4571380" y="6134194"/>
                  <a:pt x="3779020" y="6463556"/>
                  <a:pt x="2943621" y="6469669"/>
                </a:cubicBezTo>
                <a:lnTo>
                  <a:pt x="2922505" y="6469669"/>
                </a:lnTo>
                <a:cubicBezTo>
                  <a:pt x="1588290" y="6469669"/>
                  <a:pt x="451271" y="5544780"/>
                  <a:pt x="21917" y="4107858"/>
                </a:cubicBezTo>
                <a:cubicBezTo>
                  <a:pt x="-60417" y="3832237"/>
                  <a:pt x="96398" y="3542096"/>
                  <a:pt x="372173" y="3459802"/>
                </a:cubicBezTo>
                <a:cubicBezTo>
                  <a:pt x="647948" y="3377507"/>
                  <a:pt x="938254" y="3534243"/>
                  <a:pt x="1020588" y="3809864"/>
                </a:cubicBezTo>
                <a:cubicBezTo>
                  <a:pt x="1161014" y="4280151"/>
                  <a:pt x="1419249" y="4696351"/>
                  <a:pt x="1747524" y="4981889"/>
                </a:cubicBezTo>
                <a:cubicBezTo>
                  <a:pt x="2087799" y="5278154"/>
                  <a:pt x="2483459" y="5428073"/>
                  <a:pt x="2921928" y="5428073"/>
                </a:cubicBezTo>
                <a:lnTo>
                  <a:pt x="2936006" y="5428073"/>
                </a:lnTo>
                <a:cubicBezTo>
                  <a:pt x="4133718" y="5419309"/>
                  <a:pt x="5072042" y="4468242"/>
                  <a:pt x="5217776" y="3115275"/>
                </a:cubicBezTo>
                <a:cubicBezTo>
                  <a:pt x="5244733" y="2865025"/>
                  <a:pt x="5444842" y="2675345"/>
                  <a:pt x="5686152" y="2652462"/>
                </a:cubicBezTo>
                <a:close/>
                <a:moveTo>
                  <a:pt x="1790245" y="218239"/>
                </a:moveTo>
                <a:cubicBezTo>
                  <a:pt x="2032580" y="223013"/>
                  <a:pt x="2246303" y="397193"/>
                  <a:pt x="2291918" y="644716"/>
                </a:cubicBezTo>
                <a:lnTo>
                  <a:pt x="2655962" y="2620425"/>
                </a:lnTo>
                <a:cubicBezTo>
                  <a:pt x="2708025" y="2903439"/>
                  <a:pt x="2520683" y="3175047"/>
                  <a:pt x="2237513" y="3227081"/>
                </a:cubicBezTo>
                <a:cubicBezTo>
                  <a:pt x="2206278" y="3232824"/>
                  <a:pt x="2174593" y="3235695"/>
                  <a:pt x="2142838" y="3235672"/>
                </a:cubicBezTo>
                <a:cubicBezTo>
                  <a:pt x="1891607" y="3235361"/>
                  <a:pt x="1676376" y="3055930"/>
                  <a:pt x="1630983" y="2808978"/>
                </a:cubicBezTo>
                <a:lnTo>
                  <a:pt x="1266939" y="833384"/>
                </a:lnTo>
                <a:cubicBezTo>
                  <a:pt x="1214807" y="550500"/>
                  <a:pt x="1401999" y="278943"/>
                  <a:pt x="1685042" y="226844"/>
                </a:cubicBezTo>
                <a:cubicBezTo>
                  <a:pt x="1720423" y="220332"/>
                  <a:pt x="1755626" y="217556"/>
                  <a:pt x="1790245" y="218239"/>
                </a:cubicBezTo>
                <a:close/>
                <a:moveTo>
                  <a:pt x="3822001" y="580"/>
                </a:moveTo>
                <a:cubicBezTo>
                  <a:pt x="4109499" y="-12859"/>
                  <a:pt x="4353472" y="209184"/>
                  <a:pt x="4366915" y="496526"/>
                </a:cubicBezTo>
                <a:lnTo>
                  <a:pt x="4464070" y="2571182"/>
                </a:lnTo>
                <a:cubicBezTo>
                  <a:pt x="4477513" y="2858486"/>
                  <a:pt x="4255371" y="3102290"/>
                  <a:pt x="3967908" y="3115737"/>
                </a:cubicBezTo>
                <a:cubicBezTo>
                  <a:pt x="3959600" y="3116198"/>
                  <a:pt x="3951292" y="3116313"/>
                  <a:pt x="3943100" y="3116313"/>
                </a:cubicBezTo>
                <a:cubicBezTo>
                  <a:pt x="3664937" y="3116117"/>
                  <a:pt x="3435987" y="2897557"/>
                  <a:pt x="3423052" y="2619849"/>
                </a:cubicBezTo>
                <a:lnTo>
                  <a:pt x="3325782" y="545192"/>
                </a:lnTo>
                <a:cubicBezTo>
                  <a:pt x="3312339" y="257850"/>
                  <a:pt x="3534504" y="14019"/>
                  <a:pt x="3822001" y="5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BR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2EB1FF6-C9B0-1648-BF99-77EA5F7E6A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8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orient="horz" pos="958">
          <p15:clr>
            <a:srgbClr val="FBAE40"/>
          </p15:clr>
        </p15:guide>
        <p15:guide id="7" orient="horz" pos="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eadline">
            <a:extLst>
              <a:ext uri="{FF2B5EF4-FFF2-40B4-BE49-F238E27FC236}">
                <a16:creationId xmlns:a16="http://schemas.microsoft.com/office/drawing/2014/main" id="{E78A0C8C-A21A-431A-9D20-AC0AAAF81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212927"/>
            <a:ext cx="11306176" cy="539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agenda title here</a:t>
            </a:r>
          </a:p>
        </p:txBody>
      </p:sp>
      <p:sp>
        <p:nvSpPr>
          <p:cNvPr id="3" name="Chapter Number">
            <a:extLst>
              <a:ext uri="{FF2B5EF4-FFF2-40B4-BE49-F238E27FC236}">
                <a16:creationId xmlns:a16="http://schemas.microsoft.com/office/drawing/2014/main" id="{FABD4434-0A0B-9344-843E-D18179479F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2913" y="1995494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25" name="Chapter Title">
            <a:extLst>
              <a:ext uri="{FF2B5EF4-FFF2-40B4-BE49-F238E27FC236}">
                <a16:creationId xmlns:a16="http://schemas.microsoft.com/office/drawing/2014/main" id="{2140EF91-EBA7-2045-AD50-59FCC9ACCE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38063" y="1995494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29" name="Chapter Number">
            <a:extLst>
              <a:ext uri="{FF2B5EF4-FFF2-40B4-BE49-F238E27FC236}">
                <a16:creationId xmlns:a16="http://schemas.microsoft.com/office/drawing/2014/main" id="{567DF2B1-54EF-5449-8D75-33187B288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913" y="2851985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30" name="Chapter Title">
            <a:extLst>
              <a:ext uri="{FF2B5EF4-FFF2-40B4-BE49-F238E27FC236}">
                <a16:creationId xmlns:a16="http://schemas.microsoft.com/office/drawing/2014/main" id="{B98DE062-7660-1141-80CC-4CA04717D3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38063" y="2851985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31" name="Chapter Number">
            <a:extLst>
              <a:ext uri="{FF2B5EF4-FFF2-40B4-BE49-F238E27FC236}">
                <a16:creationId xmlns:a16="http://schemas.microsoft.com/office/drawing/2014/main" id="{20B507AC-EFF2-E343-8CF5-B8801E12DA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2913" y="3709234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BB34BE6F-AF2D-B14F-959A-EE2EB240BFA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538063" y="3709234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33" name="Chapter Number">
            <a:extLst>
              <a:ext uri="{FF2B5EF4-FFF2-40B4-BE49-F238E27FC236}">
                <a16:creationId xmlns:a16="http://schemas.microsoft.com/office/drawing/2014/main" id="{681A1FC5-3410-8B4C-9DB4-8BE9187FA6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2913" y="4566483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34" name="Chapter Title">
            <a:extLst>
              <a:ext uri="{FF2B5EF4-FFF2-40B4-BE49-F238E27FC236}">
                <a16:creationId xmlns:a16="http://schemas.microsoft.com/office/drawing/2014/main" id="{AA836EB2-DB7C-A947-95C5-B1FEC476A4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38063" y="4566483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43" name="Chapter Number">
            <a:extLst>
              <a:ext uri="{FF2B5EF4-FFF2-40B4-BE49-F238E27FC236}">
                <a16:creationId xmlns:a16="http://schemas.microsoft.com/office/drawing/2014/main" id="{8FD3A825-B00D-7940-B0EA-4425C11A869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25205" y="1995494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44" name="Chapter Title">
            <a:extLst>
              <a:ext uri="{FF2B5EF4-FFF2-40B4-BE49-F238E27FC236}">
                <a16:creationId xmlns:a16="http://schemas.microsoft.com/office/drawing/2014/main" id="{88323DE4-77E8-174E-8D94-AC0C71890CB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820355" y="1995494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45" name="Chapter Number">
            <a:extLst>
              <a:ext uri="{FF2B5EF4-FFF2-40B4-BE49-F238E27FC236}">
                <a16:creationId xmlns:a16="http://schemas.microsoft.com/office/drawing/2014/main" id="{F49FAEE0-8D14-E54E-B032-ED97B51C6BF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25205" y="2851985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46" name="Chapter Title">
            <a:extLst>
              <a:ext uri="{FF2B5EF4-FFF2-40B4-BE49-F238E27FC236}">
                <a16:creationId xmlns:a16="http://schemas.microsoft.com/office/drawing/2014/main" id="{2EF7D064-A6F9-F94F-9BA4-E2F543C0EE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20355" y="2851985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47" name="Chapter Number">
            <a:extLst>
              <a:ext uri="{FF2B5EF4-FFF2-40B4-BE49-F238E27FC236}">
                <a16:creationId xmlns:a16="http://schemas.microsoft.com/office/drawing/2014/main" id="{D9C96099-1D8B-694F-BBAC-F9C7B1187A3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25205" y="3709234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48" name="Chapter Title">
            <a:extLst>
              <a:ext uri="{FF2B5EF4-FFF2-40B4-BE49-F238E27FC236}">
                <a16:creationId xmlns:a16="http://schemas.microsoft.com/office/drawing/2014/main" id="{FFABF66D-1F5B-4B4C-996F-1F8F9B777C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20355" y="3709234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49" name="Chapter Number">
            <a:extLst>
              <a:ext uri="{FF2B5EF4-FFF2-40B4-BE49-F238E27FC236}">
                <a16:creationId xmlns:a16="http://schemas.microsoft.com/office/drawing/2014/main" id="{CE28A4EF-2201-3C49-AD1C-60271B400CE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25205" y="4566483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50" name="Chapter Title">
            <a:extLst>
              <a:ext uri="{FF2B5EF4-FFF2-40B4-BE49-F238E27FC236}">
                <a16:creationId xmlns:a16="http://schemas.microsoft.com/office/drawing/2014/main" id="{18690B00-98DC-2B42-9E3E-C0261573BE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20355" y="4566483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/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B2AE1336-D945-4244-9FF8-DCAE377D41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0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" userDrawn="1">
          <p15:clr>
            <a:srgbClr val="FBAE40"/>
          </p15:clr>
        </p15:guide>
        <p15:guide id="2" pos="7401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orient="horz" pos="3816" userDrawn="1">
          <p15:clr>
            <a:srgbClr val="FBAE40"/>
          </p15:clr>
        </p15:guide>
        <p15:guide id="6" orient="horz" pos="958" userDrawn="1">
          <p15:clr>
            <a:srgbClr val="FBAE40"/>
          </p15:clr>
        </p15:guide>
        <p15:guide id="7" orient="horz" pos="6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ey Message Slide, Grey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75388E4E-C258-0E47-859E-5E406AD756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98618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: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AAAA51-91B5-3547-B97C-E0FD232896FF}"/>
              </a:ext>
            </a:extLst>
          </p:cNvPr>
          <p:cNvGrpSpPr/>
          <p:nvPr userDrawn="1"/>
        </p:nvGrpSpPr>
        <p:grpSpPr>
          <a:xfrm>
            <a:off x="1550146" y="563046"/>
            <a:ext cx="9091709" cy="5731908"/>
            <a:chOff x="442913" y="574675"/>
            <a:chExt cx="9091709" cy="57319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6B1B5B0-ACD0-4D4D-9654-5A19A92B1866}"/>
                </a:ext>
              </a:extLst>
            </p:cNvPr>
            <p:cNvSpPr/>
            <p:nvPr userDrawn="1"/>
          </p:nvSpPr>
          <p:spPr>
            <a:xfrm>
              <a:off x="442913" y="914448"/>
              <a:ext cx="1319002" cy="131900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200" dirty="0">
                  <a:solidFill>
                    <a:schemeClr val="tx1"/>
                  </a:solidFill>
                </a:rPr>
                <a:t>White</a:t>
              </a:r>
            </a:p>
            <a:p>
              <a:pPr algn="l"/>
              <a:endParaRPr lang="en-US" sz="1200" dirty="0">
                <a:solidFill>
                  <a:schemeClr val="tx1"/>
                </a:solidFill>
              </a:endParaRPr>
            </a:p>
            <a:p>
              <a:pPr algn="l"/>
              <a:r>
                <a:rPr lang="en-CH" sz="1200">
                  <a:solidFill>
                    <a:schemeClr val="tx1"/>
                  </a:solidFill>
                </a:rPr>
                <a:t>R </a:t>
              </a:r>
              <a:r>
                <a:rPr lang="en-CH" sz="1200" dirty="0">
                  <a:solidFill>
                    <a:schemeClr val="tx1"/>
                  </a:solidFill>
                </a:rPr>
                <a:t>255</a:t>
              </a:r>
            </a:p>
            <a:p>
              <a:pPr algn="l"/>
              <a:r>
                <a:rPr lang="en-CH" sz="1200" dirty="0">
                  <a:solidFill>
                    <a:schemeClr val="tx1"/>
                  </a:solidFill>
                </a:rPr>
                <a:t>G 255</a:t>
              </a:r>
            </a:p>
            <a:p>
              <a:pPr algn="l"/>
              <a:r>
                <a:rPr lang="en-CH" sz="1200" dirty="0">
                  <a:solidFill>
                    <a:schemeClr val="tx1"/>
                  </a:solidFill>
                </a:rPr>
                <a:t>B 255</a:t>
              </a:r>
            </a:p>
            <a:p>
              <a:pPr algn="l"/>
              <a:r>
                <a:rPr lang="en-CH" sz="1200" dirty="0">
                  <a:solidFill>
                    <a:schemeClr val="tx1"/>
                  </a:solidFill>
                </a:rPr>
                <a:t>HEX FFFFFF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8BA912-7306-CD4A-BD66-0D9B50F8CE03}"/>
                </a:ext>
              </a:extLst>
            </p:cNvPr>
            <p:cNvSpPr txBox="1"/>
            <p:nvPr userDrawn="1"/>
          </p:nvSpPr>
          <p:spPr>
            <a:xfrm>
              <a:off x="442913" y="574675"/>
              <a:ext cx="4855221" cy="4830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600" dirty="0" err="1"/>
                <a:t>Colours</a:t>
              </a:r>
              <a:r>
                <a:rPr lang="en-US" sz="1600" dirty="0"/>
                <a:t> </a:t>
              </a:r>
              <a:r>
                <a:rPr lang="en-CH" sz="1600"/>
                <a:t>for</a:t>
              </a:r>
              <a:r>
                <a:rPr lang="pt-BR" sz="1600" dirty="0"/>
                <a:t> </a:t>
              </a:r>
              <a:r>
                <a:rPr lang="en-CH" sz="1600"/>
                <a:t>text</a:t>
              </a:r>
              <a:r>
                <a:rPr lang="en-US" sz="1600" dirty="0"/>
                <a:t>s</a:t>
              </a:r>
              <a:endParaRPr lang="en-CH" sz="1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52BE51-1D2A-0342-8670-D087163C454D}"/>
                </a:ext>
              </a:extLst>
            </p:cNvPr>
            <p:cNvSpPr txBox="1"/>
            <p:nvPr userDrawn="1"/>
          </p:nvSpPr>
          <p:spPr>
            <a:xfrm>
              <a:off x="442913" y="4642352"/>
              <a:ext cx="4855221" cy="4830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600" dirty="0" err="1"/>
                <a:t>Colours</a:t>
              </a:r>
              <a:r>
                <a:rPr lang="en-US" sz="1600" dirty="0"/>
                <a:t> </a:t>
              </a:r>
              <a:r>
                <a:rPr lang="en-CH" sz="1600"/>
                <a:t>for </a:t>
              </a:r>
              <a:r>
                <a:rPr lang="en-CH" sz="1600" dirty="0"/>
                <a:t>shapes and charts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FE9626-E39F-A341-A801-9948352E33BB}"/>
                </a:ext>
              </a:extLst>
            </p:cNvPr>
            <p:cNvSpPr/>
            <p:nvPr userDrawn="1"/>
          </p:nvSpPr>
          <p:spPr>
            <a:xfrm>
              <a:off x="6661077" y="4987581"/>
              <a:ext cx="1319002" cy="1319002"/>
            </a:xfrm>
            <a:prstGeom prst="rect">
              <a:avLst/>
            </a:prstGeom>
            <a:solidFill>
              <a:srgbClr val="F028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Red</a:t>
              </a:r>
            </a:p>
            <a:p>
              <a:endPara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endParaRPr>
            </a:p>
            <a:p>
              <a:r>
                <a:rPr lang="en-GB" sz="12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R 240</a:t>
              </a:r>
            </a:p>
            <a:p>
              <a:r>
                <a:rPr lang="en-GB" sz="12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G 40</a:t>
              </a:r>
            </a:p>
            <a:p>
              <a:r>
                <a:rPr lang="en-GB" sz="12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B 45</a:t>
              </a:r>
            </a:p>
            <a:p>
              <a:r>
                <a:rPr lang="en-GB" sz="12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HEX #F0282D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35880F-669B-AE41-BAB4-7B265D876886}"/>
                </a:ext>
              </a:extLst>
            </p:cNvPr>
            <p:cNvSpPr/>
            <p:nvPr userDrawn="1"/>
          </p:nvSpPr>
          <p:spPr>
            <a:xfrm>
              <a:off x="442913" y="4987581"/>
              <a:ext cx="1319002" cy="1319002"/>
            </a:xfrm>
            <a:prstGeom prst="rect">
              <a:avLst/>
            </a:prstGeom>
            <a:solidFill>
              <a:srgbClr val="007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Blue</a:t>
              </a:r>
            </a:p>
            <a:p>
              <a:endParaRPr lang="en-GB" sz="120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endParaRP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R 0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G 120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B 208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HEX #0078D0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37096D5-2B5B-FA4B-81AE-C1C490857692}"/>
                </a:ext>
              </a:extLst>
            </p:cNvPr>
            <p:cNvSpPr/>
            <p:nvPr userDrawn="1"/>
          </p:nvSpPr>
          <p:spPr>
            <a:xfrm>
              <a:off x="442913" y="2943932"/>
              <a:ext cx="1319002" cy="131900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200" dirty="0">
                  <a:solidFill>
                    <a:schemeClr val="tx1"/>
                  </a:solidFill>
                </a:rPr>
                <a:t>White</a:t>
              </a:r>
            </a:p>
            <a:p>
              <a:pPr algn="l"/>
              <a:endParaRPr lang="en-US" sz="1200" dirty="0">
                <a:solidFill>
                  <a:schemeClr val="tx1"/>
                </a:solidFill>
              </a:endParaRPr>
            </a:p>
            <a:p>
              <a:pPr algn="l"/>
              <a:r>
                <a:rPr lang="en-CH" sz="1200">
                  <a:solidFill>
                    <a:schemeClr val="tx1"/>
                  </a:solidFill>
                </a:rPr>
                <a:t>R </a:t>
              </a:r>
              <a:r>
                <a:rPr lang="en-CH" sz="1200" dirty="0">
                  <a:solidFill>
                    <a:schemeClr val="tx1"/>
                  </a:solidFill>
                </a:rPr>
                <a:t>255</a:t>
              </a:r>
            </a:p>
            <a:p>
              <a:pPr algn="l"/>
              <a:r>
                <a:rPr lang="en-CH" sz="1200" dirty="0">
                  <a:solidFill>
                    <a:schemeClr val="tx1"/>
                  </a:solidFill>
                </a:rPr>
                <a:t>G 255</a:t>
              </a:r>
            </a:p>
            <a:p>
              <a:pPr algn="l"/>
              <a:r>
                <a:rPr lang="en-CH" sz="1200" dirty="0">
                  <a:solidFill>
                    <a:schemeClr val="tx1"/>
                  </a:solidFill>
                </a:rPr>
                <a:t>B 255</a:t>
              </a:r>
            </a:p>
            <a:p>
              <a:pPr algn="l"/>
              <a:r>
                <a:rPr lang="en-CH" sz="1200" dirty="0">
                  <a:solidFill>
                    <a:schemeClr val="tx1"/>
                  </a:solidFill>
                </a:rPr>
                <a:t>HEX FFFFFF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BAC455-4549-4749-B56A-915045ED59A7}"/>
                </a:ext>
              </a:extLst>
            </p:cNvPr>
            <p:cNvSpPr/>
            <p:nvPr userDrawn="1"/>
          </p:nvSpPr>
          <p:spPr>
            <a:xfrm>
              <a:off x="1997454" y="914448"/>
              <a:ext cx="1319002" cy="13190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200" dirty="0"/>
                <a:t>Black</a:t>
              </a:r>
            </a:p>
            <a:p>
              <a:pPr algn="l"/>
              <a:endParaRPr lang="en-US" sz="1200" dirty="0"/>
            </a:p>
            <a:p>
              <a:pPr algn="l"/>
              <a:r>
                <a:rPr lang="en-CH" sz="1200"/>
                <a:t>R </a:t>
              </a:r>
              <a:r>
                <a:rPr lang="en-CH" sz="1200" dirty="0"/>
                <a:t>0</a:t>
              </a:r>
            </a:p>
            <a:p>
              <a:pPr algn="l"/>
              <a:r>
                <a:rPr lang="en-CH" sz="1200" dirty="0"/>
                <a:t>G 0</a:t>
              </a:r>
            </a:p>
            <a:p>
              <a:pPr algn="l"/>
              <a:r>
                <a:rPr lang="en-CH" sz="1200" dirty="0"/>
                <a:t>B 0</a:t>
              </a:r>
            </a:p>
            <a:p>
              <a:pPr algn="l"/>
              <a:r>
                <a:rPr lang="en-CH" sz="1200" dirty="0"/>
                <a:t>HEX 000000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E24725-3A20-5E48-AE9E-210C3CC650B2}"/>
                </a:ext>
              </a:extLst>
            </p:cNvPr>
            <p:cNvSpPr/>
            <p:nvPr userDrawn="1"/>
          </p:nvSpPr>
          <p:spPr>
            <a:xfrm>
              <a:off x="1997454" y="4987581"/>
              <a:ext cx="1319002" cy="1319002"/>
            </a:xfrm>
            <a:prstGeom prst="rect">
              <a:avLst/>
            </a:prstGeom>
            <a:solidFill>
              <a:srgbClr val="FFB1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Yellow</a:t>
              </a:r>
            </a:p>
            <a:p>
              <a:endParaRPr lang="en-GB" sz="120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endParaRP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R 255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G 177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B 20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HEX #FFB114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C1FCDC-436D-FB4A-80FF-0C85BB863033}"/>
                </a:ext>
              </a:extLst>
            </p:cNvPr>
            <p:cNvSpPr/>
            <p:nvPr userDrawn="1"/>
          </p:nvSpPr>
          <p:spPr>
            <a:xfrm>
              <a:off x="1997454" y="2942196"/>
              <a:ext cx="1319002" cy="131900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Deep Ice</a:t>
              </a:r>
            </a:p>
            <a:p>
              <a:endParaRPr lang="en-GB" sz="120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endParaRP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R 117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G 141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B 154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HEX #758D9A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9C5AE3-8FB5-2745-8F7C-B5EE76C76E41}"/>
                </a:ext>
              </a:extLst>
            </p:cNvPr>
            <p:cNvSpPr txBox="1"/>
            <p:nvPr userDrawn="1"/>
          </p:nvSpPr>
          <p:spPr>
            <a:xfrm>
              <a:off x="442913" y="2595450"/>
              <a:ext cx="4855221" cy="4830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pt-BR" sz="1600" dirty="0" err="1"/>
                <a:t>Colours</a:t>
              </a:r>
              <a:r>
                <a:rPr lang="pt-BR" sz="1600" dirty="0"/>
                <a:t> </a:t>
              </a:r>
              <a:r>
                <a:rPr lang="en-US" sz="1600" dirty="0"/>
                <a:t>for</a:t>
              </a:r>
              <a:r>
                <a:rPr lang="en-CH" sz="1600"/>
                <a:t> background</a:t>
              </a:r>
              <a:r>
                <a:rPr lang="en-US" sz="1600" dirty="0"/>
                <a:t>s</a:t>
              </a:r>
              <a:endParaRPr lang="en-CH" sz="16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ABBC76-B3DB-2C46-9CD1-DD44399AC8C4}"/>
                </a:ext>
              </a:extLst>
            </p:cNvPr>
            <p:cNvSpPr/>
            <p:nvPr userDrawn="1"/>
          </p:nvSpPr>
          <p:spPr>
            <a:xfrm>
              <a:off x="5106536" y="4987581"/>
              <a:ext cx="1319002" cy="131900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Green</a:t>
              </a:r>
            </a:p>
            <a:p>
              <a:endParaRPr lang="en-GB" sz="120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endParaRP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R 0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G 166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B 81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HEX #00A651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A98AB6-795F-1A4E-8EB5-8DFBA41BEDA7}"/>
                </a:ext>
              </a:extLst>
            </p:cNvPr>
            <p:cNvSpPr/>
            <p:nvPr userDrawn="1"/>
          </p:nvSpPr>
          <p:spPr>
            <a:xfrm>
              <a:off x="5106536" y="2943932"/>
              <a:ext cx="1319002" cy="131900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Green</a:t>
              </a:r>
            </a:p>
            <a:p>
              <a:endParaRPr lang="en-GB" sz="120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endParaRP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R 0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G 166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B 81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HEX #00A651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D9765B-30EB-C94C-876B-3A81B85CECF7}"/>
                </a:ext>
              </a:extLst>
            </p:cNvPr>
            <p:cNvSpPr/>
            <p:nvPr userDrawn="1"/>
          </p:nvSpPr>
          <p:spPr>
            <a:xfrm>
              <a:off x="3551995" y="914448"/>
              <a:ext cx="1319002" cy="131900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Deep Ice</a:t>
              </a:r>
            </a:p>
            <a:p>
              <a:endParaRPr lang="en-GB" sz="120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endParaRP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R 117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G 141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B 154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HEX #758D9A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01258B-E4CC-F947-A05B-92947BD7CD0A}"/>
                </a:ext>
              </a:extLst>
            </p:cNvPr>
            <p:cNvSpPr/>
            <p:nvPr userDrawn="1"/>
          </p:nvSpPr>
          <p:spPr>
            <a:xfrm>
              <a:off x="3551995" y="2943932"/>
              <a:ext cx="1319002" cy="1319002"/>
            </a:xfrm>
            <a:prstGeom prst="rect">
              <a:avLst/>
            </a:prstGeom>
            <a:solidFill>
              <a:srgbClr val="007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Blue</a:t>
              </a:r>
            </a:p>
            <a:p>
              <a:endParaRPr lang="en-GB" sz="120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endParaRP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R 0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G 120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B 208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HEX #0078D0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52276FD-73B9-6341-A636-7B8E1A7AD4C0}"/>
                </a:ext>
              </a:extLst>
            </p:cNvPr>
            <p:cNvSpPr/>
            <p:nvPr userDrawn="1"/>
          </p:nvSpPr>
          <p:spPr>
            <a:xfrm>
              <a:off x="3551995" y="4987581"/>
              <a:ext cx="1319002" cy="13190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200" dirty="0"/>
                <a:t>Black</a:t>
              </a:r>
            </a:p>
            <a:p>
              <a:pPr algn="l"/>
              <a:endParaRPr lang="en-US" sz="1200" dirty="0"/>
            </a:p>
            <a:p>
              <a:pPr algn="l"/>
              <a:r>
                <a:rPr lang="en-CH" sz="1200"/>
                <a:t>R </a:t>
              </a:r>
              <a:r>
                <a:rPr lang="en-CH" sz="1200" dirty="0"/>
                <a:t>0</a:t>
              </a:r>
            </a:p>
            <a:p>
              <a:pPr algn="l"/>
              <a:r>
                <a:rPr lang="en-CH" sz="1200" dirty="0"/>
                <a:t>G 0</a:t>
              </a:r>
            </a:p>
            <a:p>
              <a:pPr algn="l"/>
              <a:r>
                <a:rPr lang="en-CH" sz="1200" dirty="0"/>
                <a:t>B 0</a:t>
              </a:r>
            </a:p>
            <a:p>
              <a:pPr algn="l"/>
              <a:r>
                <a:rPr lang="en-CH" sz="1200" dirty="0"/>
                <a:t>HEX 000000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6637A96-1D68-1748-A872-F137355325E9}"/>
                </a:ext>
              </a:extLst>
            </p:cNvPr>
            <p:cNvSpPr/>
            <p:nvPr userDrawn="1"/>
          </p:nvSpPr>
          <p:spPr>
            <a:xfrm>
              <a:off x="8215620" y="4987581"/>
              <a:ext cx="1319002" cy="131900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Deep Ice</a:t>
              </a:r>
            </a:p>
            <a:p>
              <a:endParaRPr lang="en-GB" sz="120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endParaRP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R 117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G 141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B 154</a:t>
              </a:r>
            </a:p>
            <a:p>
              <a:r>
                <a:rPr lang="en-GB" sz="12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HEX #758D9A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572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83" name="Segnaposto immagine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93513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, Whit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eadline">
            <a:extLst>
              <a:ext uri="{FF2B5EF4-FFF2-40B4-BE49-F238E27FC236}">
                <a16:creationId xmlns:a16="http://schemas.microsoft.com/office/drawing/2014/main" id="{E78A0C8C-A21A-431A-9D20-AC0AAAF81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212927"/>
            <a:ext cx="11306176" cy="539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agenda title here</a:t>
            </a:r>
          </a:p>
        </p:txBody>
      </p:sp>
      <p:sp>
        <p:nvSpPr>
          <p:cNvPr id="3" name="Chapter Number">
            <a:extLst>
              <a:ext uri="{FF2B5EF4-FFF2-40B4-BE49-F238E27FC236}">
                <a16:creationId xmlns:a16="http://schemas.microsoft.com/office/drawing/2014/main" id="{FABD4434-0A0B-9344-843E-D18179479F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2913" y="1995494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25" name="Chapter Title">
            <a:extLst>
              <a:ext uri="{FF2B5EF4-FFF2-40B4-BE49-F238E27FC236}">
                <a16:creationId xmlns:a16="http://schemas.microsoft.com/office/drawing/2014/main" id="{2140EF91-EBA7-2045-AD50-59FCC9ACCE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38063" y="1995494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29" name="Chapter Number">
            <a:extLst>
              <a:ext uri="{FF2B5EF4-FFF2-40B4-BE49-F238E27FC236}">
                <a16:creationId xmlns:a16="http://schemas.microsoft.com/office/drawing/2014/main" id="{567DF2B1-54EF-5449-8D75-33187B288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913" y="2851985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30" name="Chapter Title">
            <a:extLst>
              <a:ext uri="{FF2B5EF4-FFF2-40B4-BE49-F238E27FC236}">
                <a16:creationId xmlns:a16="http://schemas.microsoft.com/office/drawing/2014/main" id="{B98DE062-7660-1141-80CC-4CA04717D3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38063" y="2851985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31" name="Chapter Number">
            <a:extLst>
              <a:ext uri="{FF2B5EF4-FFF2-40B4-BE49-F238E27FC236}">
                <a16:creationId xmlns:a16="http://schemas.microsoft.com/office/drawing/2014/main" id="{20B507AC-EFF2-E343-8CF5-B8801E12DA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2913" y="3709234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BB34BE6F-AF2D-B14F-959A-EE2EB240BFA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538063" y="3709234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33" name="Chapter Number">
            <a:extLst>
              <a:ext uri="{FF2B5EF4-FFF2-40B4-BE49-F238E27FC236}">
                <a16:creationId xmlns:a16="http://schemas.microsoft.com/office/drawing/2014/main" id="{681A1FC5-3410-8B4C-9DB4-8BE9187FA6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2913" y="4566483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34" name="Chapter Title">
            <a:extLst>
              <a:ext uri="{FF2B5EF4-FFF2-40B4-BE49-F238E27FC236}">
                <a16:creationId xmlns:a16="http://schemas.microsoft.com/office/drawing/2014/main" id="{AA836EB2-DB7C-A947-95C5-B1FEC476A4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38063" y="4566483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43" name="Chapter Number">
            <a:extLst>
              <a:ext uri="{FF2B5EF4-FFF2-40B4-BE49-F238E27FC236}">
                <a16:creationId xmlns:a16="http://schemas.microsoft.com/office/drawing/2014/main" id="{8FD3A825-B00D-7940-B0EA-4425C11A869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25205" y="1995494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44" name="Chapter Title">
            <a:extLst>
              <a:ext uri="{FF2B5EF4-FFF2-40B4-BE49-F238E27FC236}">
                <a16:creationId xmlns:a16="http://schemas.microsoft.com/office/drawing/2014/main" id="{88323DE4-77E8-174E-8D94-AC0C71890CB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820355" y="1995494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45" name="Chapter Number">
            <a:extLst>
              <a:ext uri="{FF2B5EF4-FFF2-40B4-BE49-F238E27FC236}">
                <a16:creationId xmlns:a16="http://schemas.microsoft.com/office/drawing/2014/main" id="{F49FAEE0-8D14-E54E-B032-ED97B51C6BF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25205" y="2851985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46" name="Chapter Title">
            <a:extLst>
              <a:ext uri="{FF2B5EF4-FFF2-40B4-BE49-F238E27FC236}">
                <a16:creationId xmlns:a16="http://schemas.microsoft.com/office/drawing/2014/main" id="{2EF7D064-A6F9-F94F-9BA4-E2F543C0EE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20355" y="2851985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47" name="Chapter Number">
            <a:extLst>
              <a:ext uri="{FF2B5EF4-FFF2-40B4-BE49-F238E27FC236}">
                <a16:creationId xmlns:a16="http://schemas.microsoft.com/office/drawing/2014/main" id="{D9C96099-1D8B-694F-BBAC-F9C7B1187A3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25205" y="3709234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48" name="Chapter Title">
            <a:extLst>
              <a:ext uri="{FF2B5EF4-FFF2-40B4-BE49-F238E27FC236}">
                <a16:creationId xmlns:a16="http://schemas.microsoft.com/office/drawing/2014/main" id="{FFABF66D-1F5B-4B4C-996F-1F8F9B777C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20355" y="3709234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sp>
        <p:nvSpPr>
          <p:cNvPr id="49" name="Chapter Number">
            <a:extLst>
              <a:ext uri="{FF2B5EF4-FFF2-40B4-BE49-F238E27FC236}">
                <a16:creationId xmlns:a16="http://schemas.microsoft.com/office/drawing/2014/main" id="{CE28A4EF-2201-3C49-AD1C-60271B400CE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25205" y="4566483"/>
            <a:ext cx="77555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4000" b="1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>
              <a:spcAft>
                <a:spcPts val="0"/>
              </a:spcAft>
            </a:pPr>
            <a:r>
              <a:rPr lang="en-GB" dirty="0"/>
              <a:t>##</a:t>
            </a:r>
          </a:p>
        </p:txBody>
      </p:sp>
      <p:sp>
        <p:nvSpPr>
          <p:cNvPr id="50" name="Chapter Title">
            <a:extLst>
              <a:ext uri="{FF2B5EF4-FFF2-40B4-BE49-F238E27FC236}">
                <a16:creationId xmlns:a16="http://schemas.microsoft.com/office/drawing/2014/main" id="{18690B00-98DC-2B42-9E3E-C0261573BE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20355" y="4566483"/>
            <a:ext cx="2213411" cy="50482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1500" b="0" smtClean="0">
                <a:solidFill>
                  <a:schemeClr val="bg1"/>
                </a:solidFill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GB" sz="1800"/>
            </a:lvl5pPr>
          </a:lstStyle>
          <a:p>
            <a:pPr lvl="0"/>
            <a:r>
              <a:rPr lang="en-US" dirty="0"/>
              <a:t>Add chapter title here, max 2 lines</a:t>
            </a: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CD351B26-A901-3B45-9EBD-F1DF275C68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09077"/>
            <a:ext cx="1466818" cy="7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59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" userDrawn="1">
          <p15:clr>
            <a:srgbClr val="FBAE40"/>
          </p15:clr>
        </p15:guide>
        <p15:guide id="2" pos="7401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orient="horz" pos="3816" userDrawn="1">
          <p15:clr>
            <a:srgbClr val="FBAE40"/>
          </p15:clr>
        </p15:guide>
        <p15:guide id="6" orient="horz" pos="958" userDrawn="1">
          <p15:clr>
            <a:srgbClr val="FBAE40"/>
          </p15:clr>
        </p15:guide>
        <p15:guide id="7" orient="horz" pos="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BCE7D-947F-EA4B-8CE7-AD209DFDF4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598434"/>
            <a:ext cx="5517017" cy="1393371"/>
          </a:xfrm>
        </p:spPr>
        <p:txBody>
          <a:bodyPr vert="horz" lIns="0" tIns="0" rIns="0" bIns="0" rtlCol="0">
            <a:noAutofit/>
          </a:bodyPr>
          <a:lstStyle>
            <a:lvl1pPr>
              <a:defRPr lang="en-GB" sz="2700" dirty="0" smtClean="0"/>
            </a:lvl1pPr>
            <a:lvl2pPr>
              <a:defRPr lang="en-GB" sz="1800" dirty="0" smtClean="0"/>
            </a:lvl2pPr>
            <a:lvl3pPr>
              <a:defRPr lang="en-GB" sz="1800" dirty="0" smtClean="0"/>
            </a:lvl3pPr>
            <a:lvl4pPr>
              <a:defRPr lang="en-GB" sz="1800" dirty="0" smtClean="0"/>
            </a:lvl4pPr>
            <a:lvl5pPr>
              <a:defRPr lang="en-GB" sz="1800" dirty="0"/>
            </a:lvl5pPr>
          </a:lstStyle>
          <a:p>
            <a:pPr lvl="0"/>
            <a:r>
              <a:rPr lang="en-US" dirty="0"/>
              <a:t>Optional subtitle, 27pt Regular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12A3C53C-71B0-41F9-97A7-DBA7FA777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5517016" cy="1393371"/>
          </a:xfrm>
        </p:spPr>
        <p:txBody>
          <a:bodyPr/>
          <a:lstStyle>
            <a:lvl1pPr>
              <a:lnSpc>
                <a:spcPct val="85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title here, 54pt Bold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214C0A-FBB8-7B42-B16D-CA19763B3E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09077"/>
            <a:ext cx="1466818" cy="7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8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71704C-35BD-A64B-8047-798540C099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598434"/>
            <a:ext cx="5517017" cy="1393371"/>
          </a:xfrm>
        </p:spPr>
        <p:txBody>
          <a:bodyPr vert="horz" lIns="0" tIns="0" rIns="0" bIns="0" rtlCol="0">
            <a:noAutofit/>
          </a:bodyPr>
          <a:lstStyle>
            <a:lvl1pPr>
              <a:defRPr lang="en-GB" sz="2700" dirty="0" smtClean="0"/>
            </a:lvl1pPr>
            <a:lvl2pPr>
              <a:defRPr lang="en-GB" sz="1800" dirty="0" smtClean="0"/>
            </a:lvl2pPr>
            <a:lvl3pPr>
              <a:defRPr lang="en-GB" sz="1800" dirty="0" smtClean="0"/>
            </a:lvl3pPr>
            <a:lvl4pPr>
              <a:defRPr lang="en-GB" sz="1800" dirty="0" smtClean="0"/>
            </a:lvl4pPr>
            <a:lvl5pPr>
              <a:defRPr lang="en-GB" sz="1800" dirty="0"/>
            </a:lvl5pPr>
          </a:lstStyle>
          <a:p>
            <a:pPr lvl="0"/>
            <a:r>
              <a:rPr lang="en-US" dirty="0"/>
              <a:t>Optional subtitle, 27pt Regular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F6212444-DB99-FD41-B5F0-6DB30DDFE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5517016" cy="1393371"/>
          </a:xfrm>
        </p:spPr>
        <p:txBody>
          <a:bodyPr/>
          <a:lstStyle>
            <a:lvl1pPr>
              <a:lnSpc>
                <a:spcPct val="85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title here, 54pt Bold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2DC2C39-5E80-3B41-83FA-75699F608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09077"/>
            <a:ext cx="1466818" cy="7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Image 5, Blank - Fram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2B3067B-4DB1-7641-9608-57152803C09B}"/>
              </a:ext>
            </a:extLst>
          </p:cNvPr>
          <p:cNvSpPr/>
          <p:nvPr/>
        </p:nvSpPr>
        <p:spPr>
          <a:xfrm>
            <a:off x="12192001" y="0"/>
            <a:ext cx="1268" cy="4909136"/>
          </a:xfrm>
          <a:custGeom>
            <a:avLst/>
            <a:gdLst>
              <a:gd name="connsiteX0" fmla="*/ 0 w 1268"/>
              <a:gd name="connsiteY0" fmla="*/ 0 h 4909136"/>
              <a:gd name="connsiteX1" fmla="*/ 1268 w 1268"/>
              <a:gd name="connsiteY1" fmla="*/ 0 h 4909136"/>
              <a:gd name="connsiteX2" fmla="*/ 1268 w 1268"/>
              <a:gd name="connsiteY2" fmla="*/ 4908550 h 4909136"/>
              <a:gd name="connsiteX3" fmla="*/ 0 w 1268"/>
              <a:gd name="connsiteY3" fmla="*/ 4909136 h 4909136"/>
              <a:gd name="connsiteX4" fmla="*/ 0 w 1268"/>
              <a:gd name="connsiteY4" fmla="*/ 0 h 490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" h="4909136">
                <a:moveTo>
                  <a:pt x="0" y="0"/>
                </a:moveTo>
                <a:lnTo>
                  <a:pt x="1268" y="0"/>
                </a:lnTo>
                <a:lnTo>
                  <a:pt x="1268" y="4908550"/>
                </a:lnTo>
                <a:lnTo>
                  <a:pt x="0" y="49091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A8C5E45-AB84-5147-8CEE-91654A6A23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74004" y="0"/>
            <a:ext cx="10217997" cy="6858000"/>
          </a:xfrm>
          <a:custGeom>
            <a:avLst/>
            <a:gdLst>
              <a:gd name="connsiteX0" fmla="*/ 6420696 w 10217997"/>
              <a:gd name="connsiteY0" fmla="*/ 0 h 6858000"/>
              <a:gd name="connsiteX1" fmla="*/ 8144085 w 10217997"/>
              <a:gd name="connsiteY1" fmla="*/ 0 h 6858000"/>
              <a:gd name="connsiteX2" fmla="*/ 8083126 w 10217997"/>
              <a:gd name="connsiteY2" fmla="*/ 946150 h 6858000"/>
              <a:gd name="connsiteX3" fmla="*/ 6634055 w 10217997"/>
              <a:gd name="connsiteY3" fmla="*/ 2994660 h 6858000"/>
              <a:gd name="connsiteX4" fmla="*/ 8299026 w 10217997"/>
              <a:gd name="connsiteY4" fmla="*/ 1960880 h 6858000"/>
              <a:gd name="connsiteX5" fmla="*/ 9447105 w 10217997"/>
              <a:gd name="connsiteY5" fmla="*/ 2123440 h 6858000"/>
              <a:gd name="connsiteX6" fmla="*/ 9492826 w 10217997"/>
              <a:gd name="connsiteY6" fmla="*/ 3281680 h 6858000"/>
              <a:gd name="connsiteX7" fmla="*/ 7103955 w 10217997"/>
              <a:gd name="connsiteY7" fmla="*/ 6381750 h 6858000"/>
              <a:gd name="connsiteX8" fmla="*/ 7354145 w 10217997"/>
              <a:gd name="connsiteY8" fmla="*/ 6262370 h 6858000"/>
              <a:gd name="connsiteX9" fmla="*/ 9906845 w 10217997"/>
              <a:gd name="connsiteY9" fmla="*/ 5053330 h 6858000"/>
              <a:gd name="connsiteX10" fmla="*/ 10068770 w 10217997"/>
              <a:gd name="connsiteY10" fmla="*/ 4978083 h 6858000"/>
              <a:gd name="connsiteX11" fmla="*/ 10217997 w 10217997"/>
              <a:gd name="connsiteY11" fmla="*/ 4909136 h 6858000"/>
              <a:gd name="connsiteX12" fmla="*/ 10217997 w 10217997"/>
              <a:gd name="connsiteY12" fmla="*/ 6858000 h 6858000"/>
              <a:gd name="connsiteX13" fmla="*/ 4452196 w 10217997"/>
              <a:gd name="connsiteY13" fmla="*/ 6858000 h 6858000"/>
              <a:gd name="connsiteX14" fmla="*/ 5014806 w 10217997"/>
              <a:gd name="connsiteY14" fmla="*/ 6127750 h 6858000"/>
              <a:gd name="connsiteX15" fmla="*/ 3838786 w 10217997"/>
              <a:gd name="connsiteY15" fmla="*/ 6858000 h 6858000"/>
              <a:gd name="connsiteX16" fmla="*/ 2792306 w 10217997"/>
              <a:gd name="connsiteY16" fmla="*/ 6858000 h 6858000"/>
              <a:gd name="connsiteX17" fmla="*/ 2655146 w 10217997"/>
              <a:gd name="connsiteY17" fmla="*/ 6738620 h 6858000"/>
              <a:gd name="connsiteX18" fmla="*/ 2575136 w 10217997"/>
              <a:gd name="connsiteY18" fmla="*/ 5595620 h 6858000"/>
              <a:gd name="connsiteX19" fmla="*/ 3012016 w 10217997"/>
              <a:gd name="connsiteY19" fmla="*/ 4978400 h 6858000"/>
              <a:gd name="connsiteX20" fmla="*/ 1463886 w 10217997"/>
              <a:gd name="connsiteY20" fmla="*/ 6195060 h 6858000"/>
              <a:gd name="connsiteX21" fmla="*/ 256116 w 10217997"/>
              <a:gd name="connsiteY21" fmla="*/ 6115050 h 6858000"/>
              <a:gd name="connsiteX22" fmla="*/ 209126 w 10217997"/>
              <a:gd name="connsiteY22" fmla="*/ 4906010 h 6858000"/>
              <a:gd name="connsiteX23" fmla="*/ 3866726 w 10217997"/>
              <a:gd name="connsiteY23" fmla="*/ 508000 h 6858000"/>
              <a:gd name="connsiteX24" fmla="*/ 5140536 w 10217997"/>
              <a:gd name="connsiteY24" fmla="*/ 391160 h 6858000"/>
              <a:gd name="connsiteX25" fmla="*/ 5416127 w 10217997"/>
              <a:gd name="connsiteY25" fmla="*/ 7886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17997" h="6858000">
                <a:moveTo>
                  <a:pt x="6420696" y="0"/>
                </a:moveTo>
                <a:lnTo>
                  <a:pt x="8144085" y="0"/>
                </a:lnTo>
                <a:cubicBezTo>
                  <a:pt x="8300295" y="294640"/>
                  <a:pt x="8285055" y="660400"/>
                  <a:pt x="8083126" y="946150"/>
                </a:cubicBezTo>
                <a:lnTo>
                  <a:pt x="6634055" y="2994660"/>
                </a:lnTo>
                <a:lnTo>
                  <a:pt x="8299026" y="1960880"/>
                </a:lnTo>
                <a:cubicBezTo>
                  <a:pt x="8671135" y="1729740"/>
                  <a:pt x="9153735" y="1798320"/>
                  <a:pt x="9447105" y="2123440"/>
                </a:cubicBezTo>
                <a:cubicBezTo>
                  <a:pt x="9740476" y="2447290"/>
                  <a:pt x="9759526" y="2934970"/>
                  <a:pt x="9492826" y="3281680"/>
                </a:cubicBezTo>
                <a:lnTo>
                  <a:pt x="7103955" y="6381750"/>
                </a:lnTo>
                <a:cubicBezTo>
                  <a:pt x="7186505" y="6342380"/>
                  <a:pt x="7270325" y="6301740"/>
                  <a:pt x="7354145" y="6262370"/>
                </a:cubicBezTo>
                <a:cubicBezTo>
                  <a:pt x="8428565" y="5749290"/>
                  <a:pt x="9287085" y="5341620"/>
                  <a:pt x="9906845" y="5053330"/>
                </a:cubicBezTo>
                <a:cubicBezTo>
                  <a:pt x="9962725" y="5027295"/>
                  <a:pt x="10016700" y="5002212"/>
                  <a:pt x="10068770" y="4978083"/>
                </a:cubicBezTo>
                <a:lnTo>
                  <a:pt x="10217997" y="4909136"/>
                </a:lnTo>
                <a:lnTo>
                  <a:pt x="10217997" y="6858000"/>
                </a:lnTo>
                <a:lnTo>
                  <a:pt x="4452196" y="6858000"/>
                </a:lnTo>
                <a:lnTo>
                  <a:pt x="5014806" y="6127750"/>
                </a:lnTo>
                <a:lnTo>
                  <a:pt x="3838786" y="6858000"/>
                </a:lnTo>
                <a:lnTo>
                  <a:pt x="2792306" y="6858000"/>
                </a:lnTo>
                <a:cubicBezTo>
                  <a:pt x="2744047" y="6823710"/>
                  <a:pt x="2698326" y="6784340"/>
                  <a:pt x="2655146" y="6738620"/>
                </a:cubicBezTo>
                <a:cubicBezTo>
                  <a:pt x="2360506" y="6424930"/>
                  <a:pt x="2326216" y="5947410"/>
                  <a:pt x="2575136" y="5595620"/>
                </a:cubicBezTo>
                <a:lnTo>
                  <a:pt x="3012016" y="4978400"/>
                </a:lnTo>
                <a:lnTo>
                  <a:pt x="1463886" y="6195060"/>
                </a:lnTo>
                <a:cubicBezTo>
                  <a:pt x="1100666" y="6480810"/>
                  <a:pt x="579966" y="6446520"/>
                  <a:pt x="256116" y="6115050"/>
                </a:cubicBezTo>
                <a:cubicBezTo>
                  <a:pt x="-66464" y="5783580"/>
                  <a:pt x="-86784" y="5261610"/>
                  <a:pt x="209126" y="4906010"/>
                </a:cubicBezTo>
                <a:lnTo>
                  <a:pt x="3866726" y="508000"/>
                </a:lnTo>
                <a:cubicBezTo>
                  <a:pt x="4185497" y="123190"/>
                  <a:pt x="4755727" y="71120"/>
                  <a:pt x="5140536" y="391160"/>
                </a:cubicBezTo>
                <a:cubicBezTo>
                  <a:pt x="5271346" y="500380"/>
                  <a:pt x="5364057" y="638810"/>
                  <a:pt x="5416127" y="78867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vert="horz" wrap="square" lIns="0" tIns="2880000" rIns="0" bIns="108000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lang="en-GB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image, then ‘Send to Back’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73ED5B0-AECC-D346-AB78-545578BB63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4" y="3429000"/>
            <a:ext cx="3778890" cy="1393371"/>
          </a:xfrm>
        </p:spPr>
        <p:txBody>
          <a:bodyPr vert="horz" lIns="0" tIns="0" rIns="0" bIns="0" rtlCol="0">
            <a:noAutofit/>
          </a:bodyPr>
          <a:lstStyle>
            <a:lvl1pPr>
              <a:defRPr lang="en-GB" sz="2700" dirty="0" smtClean="0">
                <a:solidFill>
                  <a:schemeClr val="bg2"/>
                </a:solidFill>
              </a:defRPr>
            </a:lvl1pPr>
            <a:lvl2pPr>
              <a:defRPr lang="en-GB" sz="1800" dirty="0" smtClean="0"/>
            </a:lvl2pPr>
            <a:lvl3pPr>
              <a:defRPr lang="en-GB" sz="1800" dirty="0" smtClean="0"/>
            </a:lvl3pPr>
            <a:lvl4pPr>
              <a:defRPr lang="en-GB" sz="1800" dirty="0" smtClean="0"/>
            </a:lvl4pPr>
            <a:lvl5pPr>
              <a:defRPr lang="en-GB" sz="1800" dirty="0"/>
            </a:lvl5pPr>
          </a:lstStyle>
          <a:p>
            <a:pPr lvl="0"/>
            <a:r>
              <a:rPr lang="en-US" dirty="0"/>
              <a:t>Optional subtitle, 27pt Regular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8FE3A32-EDFE-9D4C-A80A-816E18764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3778889" cy="2235123"/>
          </a:xfrm>
        </p:spPr>
        <p:txBody>
          <a:bodyPr/>
          <a:lstStyle>
            <a:lvl1pPr>
              <a:lnSpc>
                <a:spcPct val="85000"/>
              </a:lnSpc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Chapter title here, 54pt Bold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891A55F-30E4-F047-9509-656CB3B452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17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Image 5, Blank - Fram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5C15E1-C0E9-674E-921D-7012C21416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1081" y="-205216"/>
            <a:ext cx="8905003" cy="8720255"/>
          </a:xfrm>
          <a:custGeom>
            <a:avLst/>
            <a:gdLst>
              <a:gd name="connsiteX0" fmla="*/ 2550664 w 9688482"/>
              <a:gd name="connsiteY0" fmla="*/ 1106 h 9487479"/>
              <a:gd name="connsiteX1" fmla="*/ 2931037 w 9688482"/>
              <a:gd name="connsiteY1" fmla="*/ 59758 h 9487479"/>
              <a:gd name="connsiteX2" fmla="*/ 9053476 w 9688482"/>
              <a:gd name="connsiteY2" fmla="*/ 2310013 h 9487479"/>
              <a:gd name="connsiteX3" fmla="*/ 9674623 w 9688482"/>
              <a:gd name="connsiteY3" fmla="*/ 3382543 h 9487479"/>
              <a:gd name="connsiteX4" fmla="*/ 8733279 w 9688482"/>
              <a:gd name="connsiteY4" fmla="*/ 4188793 h 9487479"/>
              <a:gd name="connsiteX5" fmla="*/ 5863913 w 9688482"/>
              <a:gd name="connsiteY5" fmla="*/ 4230711 h 9487479"/>
              <a:gd name="connsiteX6" fmla="*/ 8977763 w 9688482"/>
              <a:gd name="connsiteY6" fmla="*/ 6451162 h 9487479"/>
              <a:gd name="connsiteX7" fmla="*/ 9290550 w 9688482"/>
              <a:gd name="connsiteY7" fmla="*/ 7656144 h 9487479"/>
              <a:gd name="connsiteX8" fmla="*/ 8415305 w 9688482"/>
              <a:gd name="connsiteY8" fmla="*/ 8209514 h 9487479"/>
              <a:gd name="connsiteX9" fmla="*/ 8158776 w 9688482"/>
              <a:gd name="connsiteY9" fmla="*/ 8174869 h 9487479"/>
              <a:gd name="connsiteX10" fmla="*/ 4117301 w 9688482"/>
              <a:gd name="connsiteY10" fmla="*/ 7066502 h 9487479"/>
              <a:gd name="connsiteX11" fmla="*/ 4868559 w 9688482"/>
              <a:gd name="connsiteY11" fmla="*/ 7845541 h 9487479"/>
              <a:gd name="connsiteX12" fmla="*/ 4843643 w 9688482"/>
              <a:gd name="connsiteY12" fmla="*/ 9215968 h 9487479"/>
              <a:gd name="connsiteX13" fmla="*/ 4171012 w 9688482"/>
              <a:gd name="connsiteY13" fmla="*/ 9487478 h 9487479"/>
              <a:gd name="connsiteX14" fmla="*/ 3473236 w 9688482"/>
              <a:gd name="connsiteY14" fmla="*/ 9191050 h 9487479"/>
              <a:gd name="connsiteX15" fmla="*/ 271510 w 9688482"/>
              <a:gd name="connsiteY15" fmla="*/ 5870743 h 9487479"/>
              <a:gd name="connsiteX16" fmla="*/ 296472 w 9688482"/>
              <a:gd name="connsiteY16" fmla="*/ 4500294 h 9487479"/>
              <a:gd name="connsiteX17" fmla="*/ 1225541 w 9688482"/>
              <a:gd name="connsiteY17" fmla="*/ 4263291 h 9487479"/>
              <a:gd name="connsiteX18" fmla="*/ 3412045 w 9688482"/>
              <a:gd name="connsiteY18" fmla="*/ 4863005 h 9487479"/>
              <a:gd name="connsiteX19" fmla="*/ 2333500 w 9688482"/>
              <a:gd name="connsiteY19" fmla="*/ 4093922 h 9487479"/>
              <a:gd name="connsiteX20" fmla="*/ 2107118 w 9688482"/>
              <a:gd name="connsiteY20" fmla="*/ 2742104 h 9487479"/>
              <a:gd name="connsiteX21" fmla="*/ 2882053 w 9688482"/>
              <a:gd name="connsiteY21" fmla="*/ 2335732 h 9487479"/>
              <a:gd name="connsiteX22" fmla="*/ 3480761 w 9688482"/>
              <a:gd name="connsiteY22" fmla="*/ 2326968 h 9487479"/>
              <a:gd name="connsiteX23" fmla="*/ 2262330 w 9688482"/>
              <a:gd name="connsiteY23" fmla="*/ 1879161 h 9487479"/>
              <a:gd name="connsiteX24" fmla="*/ 1686979 w 9688482"/>
              <a:gd name="connsiteY24" fmla="*/ 635107 h 9487479"/>
              <a:gd name="connsiteX25" fmla="*/ 2550664 w 9688482"/>
              <a:gd name="connsiteY25" fmla="*/ 1106 h 948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688482" h="9487479">
                <a:moveTo>
                  <a:pt x="2550664" y="1106"/>
                </a:moveTo>
                <a:cubicBezTo>
                  <a:pt x="2676419" y="-4926"/>
                  <a:pt x="2805434" y="13596"/>
                  <a:pt x="2931037" y="59758"/>
                </a:cubicBezTo>
                <a:lnTo>
                  <a:pt x="9053476" y="2310013"/>
                </a:lnTo>
                <a:cubicBezTo>
                  <a:pt x="9491992" y="2471144"/>
                  <a:pt x="9753087" y="2922071"/>
                  <a:pt x="9674623" y="3382543"/>
                </a:cubicBezTo>
                <a:cubicBezTo>
                  <a:pt x="9596156" y="3843015"/>
                  <a:pt x="9200336" y="4181978"/>
                  <a:pt x="8733279" y="4188793"/>
                </a:cubicBezTo>
                <a:lnTo>
                  <a:pt x="5863913" y="4230711"/>
                </a:lnTo>
                <a:lnTo>
                  <a:pt x="8977763" y="6451162"/>
                </a:lnTo>
                <a:cubicBezTo>
                  <a:pt x="9360321" y="6723959"/>
                  <a:pt x="9491992" y="7231854"/>
                  <a:pt x="9290550" y="7656144"/>
                </a:cubicBezTo>
                <a:cubicBezTo>
                  <a:pt x="9126872" y="8000592"/>
                  <a:pt x="8781758" y="8209491"/>
                  <a:pt x="8415305" y="8209514"/>
                </a:cubicBezTo>
                <a:cubicBezTo>
                  <a:pt x="8328627" y="8209491"/>
                  <a:pt x="8242358" y="8197836"/>
                  <a:pt x="8158776" y="8174869"/>
                </a:cubicBezTo>
                <a:lnTo>
                  <a:pt x="4117301" y="7066502"/>
                </a:lnTo>
                <a:lnTo>
                  <a:pt x="4868559" y="7845541"/>
                </a:lnTo>
                <a:cubicBezTo>
                  <a:pt x="5240104" y="8230852"/>
                  <a:pt x="5228955" y="8844401"/>
                  <a:pt x="4843643" y="9215968"/>
                </a:cubicBezTo>
                <a:cubicBezTo>
                  <a:pt x="4663194" y="9390382"/>
                  <a:pt x="4421967" y="9487776"/>
                  <a:pt x="4171012" y="9487478"/>
                </a:cubicBezTo>
                <a:cubicBezTo>
                  <a:pt x="3907737" y="9487868"/>
                  <a:pt x="3655726" y="9380814"/>
                  <a:pt x="3473236" y="9191050"/>
                </a:cubicBezTo>
                <a:lnTo>
                  <a:pt x="271510" y="5870743"/>
                </a:lnTo>
                <a:cubicBezTo>
                  <a:pt x="-100034" y="5485411"/>
                  <a:pt x="-88861" y="4871838"/>
                  <a:pt x="296472" y="4500294"/>
                </a:cubicBezTo>
                <a:cubicBezTo>
                  <a:pt x="542656" y="4262923"/>
                  <a:pt x="895730" y="4172847"/>
                  <a:pt x="1225541" y="4263291"/>
                </a:cubicBezTo>
                <a:lnTo>
                  <a:pt x="3412045" y="4863005"/>
                </a:lnTo>
                <a:lnTo>
                  <a:pt x="2333500" y="4093922"/>
                </a:lnTo>
                <a:cubicBezTo>
                  <a:pt x="1897690" y="3783133"/>
                  <a:pt x="1796327" y="3177911"/>
                  <a:pt x="2107118" y="2742104"/>
                </a:cubicBezTo>
                <a:cubicBezTo>
                  <a:pt x="2286099" y="2491104"/>
                  <a:pt x="2573810" y="2340229"/>
                  <a:pt x="2882053" y="2335732"/>
                </a:cubicBezTo>
                <a:lnTo>
                  <a:pt x="3480761" y="2326968"/>
                </a:lnTo>
                <a:lnTo>
                  <a:pt x="2262330" y="1879161"/>
                </a:lnTo>
                <a:cubicBezTo>
                  <a:pt x="1759870" y="1694513"/>
                  <a:pt x="1502330" y="1137519"/>
                  <a:pt x="1686979" y="635107"/>
                </a:cubicBezTo>
                <a:cubicBezTo>
                  <a:pt x="1825465" y="258297"/>
                  <a:pt x="2173397" y="19204"/>
                  <a:pt x="2550664" y="11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BR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38B86FE-C1E0-3B42-A800-AF2430F8FE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4" y="3429000"/>
            <a:ext cx="3778890" cy="1393371"/>
          </a:xfrm>
        </p:spPr>
        <p:txBody>
          <a:bodyPr vert="horz" lIns="0" tIns="0" rIns="0" bIns="0" rtlCol="0">
            <a:noAutofit/>
          </a:bodyPr>
          <a:lstStyle>
            <a:lvl1pPr>
              <a:defRPr lang="en-GB" sz="2700" dirty="0" smtClean="0">
                <a:solidFill>
                  <a:schemeClr val="bg2"/>
                </a:solidFill>
              </a:defRPr>
            </a:lvl1pPr>
            <a:lvl2pPr>
              <a:defRPr lang="en-GB" sz="1800" dirty="0" smtClean="0"/>
            </a:lvl2pPr>
            <a:lvl3pPr>
              <a:defRPr lang="en-GB" sz="1800" dirty="0" smtClean="0"/>
            </a:lvl3pPr>
            <a:lvl4pPr>
              <a:defRPr lang="en-GB" sz="1800" dirty="0" smtClean="0"/>
            </a:lvl4pPr>
            <a:lvl5pPr>
              <a:defRPr lang="en-GB" sz="1800" dirty="0"/>
            </a:lvl5pPr>
          </a:lstStyle>
          <a:p>
            <a:pPr lvl="0"/>
            <a:r>
              <a:rPr lang="en-US" dirty="0"/>
              <a:t>Optional subtitle, 27pt Regular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4102E48-F712-5B48-8848-3EBFC8E5C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3778889" cy="2235123"/>
          </a:xfrm>
        </p:spPr>
        <p:txBody>
          <a:bodyPr/>
          <a:lstStyle>
            <a:lvl1pPr>
              <a:lnSpc>
                <a:spcPct val="85000"/>
              </a:lnSpc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Chapter title here, 54pt Bold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6ABAD8A-02F1-F645-A6B0-C3FC438A6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97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E085E306-4AD4-422A-99AB-9888F1180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193877"/>
            <a:ext cx="9838973" cy="539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headline here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8ECF974F-1117-D141-87D1-47ECDA9C4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1733628"/>
            <a:ext cx="9838973" cy="504824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1800" dirty="0" smtClean="0"/>
            </a:lvl1pPr>
            <a:lvl2pPr>
              <a:spcAft>
                <a:spcPts val="0"/>
              </a:spcAft>
              <a:defRPr lang="en-US" dirty="0" smtClean="0"/>
            </a:lvl2pPr>
            <a:lvl3pPr>
              <a:spcAft>
                <a:spcPts val="0"/>
              </a:spcAft>
              <a:defRPr lang="en-US" dirty="0" smtClean="0"/>
            </a:lvl3pPr>
            <a:lvl4pPr>
              <a:spcAft>
                <a:spcPts val="0"/>
              </a:spcAft>
              <a:defRPr lang="en-US" dirty="0" smtClean="0"/>
            </a:lvl4pPr>
            <a:lvl5pPr>
              <a:spcAft>
                <a:spcPts val="0"/>
              </a:spcAft>
              <a:defRPr lang="en-US" dirty="0"/>
            </a:lvl5pPr>
          </a:lstStyle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Optional subtitle here</a:t>
            </a:r>
          </a:p>
        </p:txBody>
      </p:sp>
      <p:sp>
        <p:nvSpPr>
          <p:cNvPr id="11" name="Content">
            <a:extLst>
              <a:ext uri="{FF2B5EF4-FFF2-40B4-BE49-F238E27FC236}">
                <a16:creationId xmlns:a16="http://schemas.microsoft.com/office/drawing/2014/main" id="{92A65B73-5191-41DA-9893-2CE350EA0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252739"/>
            <a:ext cx="11306175" cy="4319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C05A6F2-E151-1948-B992-5D74179C61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12677"/>
            <a:ext cx="145686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0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C874C-DE07-494D-B3E8-B0D236A4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76250"/>
            <a:ext cx="11306176" cy="5397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3C3CD-6AEB-4F3F-997F-956855B4E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520825"/>
            <a:ext cx="11306175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3EAA6-B3B2-4C26-BA20-C42330814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5888" y="-28575"/>
            <a:ext cx="2743200" cy="504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/>
              <a:t>18/03/2022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5534A-ACF4-477A-8492-044E728A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489700"/>
            <a:ext cx="5653087" cy="3683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©2021 FONDAZIONE MILANO CORTINA 2026. All rights reserved.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69520-E3BF-4EE8-B3C3-93DB06961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160" y="6489700"/>
            <a:ext cx="468927" cy="3683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098325-5F9E-41FE-BA0C-C5FCC80D46E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4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90" r:id="rId2"/>
    <p:sldLayoutId id="2147483659" r:id="rId3"/>
    <p:sldLayoutId id="2147483701" r:id="rId4"/>
    <p:sldLayoutId id="2147483660" r:id="rId5"/>
    <p:sldLayoutId id="2147483698" r:id="rId6"/>
    <p:sldLayoutId id="2147483695" r:id="rId7"/>
    <p:sldLayoutId id="2147483725" r:id="rId8"/>
    <p:sldLayoutId id="2147483653" r:id="rId9"/>
    <p:sldLayoutId id="2147483664" r:id="rId10"/>
    <p:sldLayoutId id="2147483665" r:id="rId11"/>
    <p:sldLayoutId id="2147483654" r:id="rId12"/>
    <p:sldLayoutId id="2147483670" r:id="rId13"/>
    <p:sldLayoutId id="2147483703" r:id="rId14"/>
    <p:sldLayoutId id="2147483671" r:id="rId15"/>
    <p:sldLayoutId id="2147483672" r:id="rId16"/>
    <p:sldLayoutId id="2147483673" r:id="rId17"/>
    <p:sldLayoutId id="2147483702" r:id="rId18"/>
    <p:sldLayoutId id="2147483674" r:id="rId19"/>
    <p:sldLayoutId id="2147483675" r:id="rId20"/>
    <p:sldLayoutId id="2147483726" r:id="rId21"/>
    <p:sldLayoutId id="2147483676" r:id="rId22"/>
    <p:sldLayoutId id="2147483656" r:id="rId23"/>
    <p:sldLayoutId id="2147483678" r:id="rId24"/>
    <p:sldLayoutId id="2147483712" r:id="rId25"/>
    <p:sldLayoutId id="2147483713" r:id="rId26"/>
    <p:sldLayoutId id="2147483708" r:id="rId27"/>
    <p:sldLayoutId id="2147483717" r:id="rId28"/>
    <p:sldLayoutId id="2147483724" r:id="rId29"/>
    <p:sldLayoutId id="2147483727" r:id="rId30"/>
    <p:sldLayoutId id="2147483650" r:id="rId31"/>
    <p:sldLayoutId id="2147483728" r:id="rId32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958" userDrawn="1">
          <p15:clr>
            <a:srgbClr val="F26B43"/>
          </p15:clr>
        </p15:guide>
        <p15:guide id="7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547DDA3-22C2-1E41-A398-B3954B025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478880"/>
            <a:ext cx="2785317" cy="1125249"/>
          </a:xfrm>
        </p:spPr>
        <p:txBody>
          <a:bodyPr/>
          <a:lstStyle/>
          <a:p>
            <a:r>
              <a:rPr lang="it-IT" b="1" dirty="0">
                <a:ln>
                  <a:solidFill>
                    <a:schemeClr val="bg1"/>
                  </a:solidFill>
                </a:ln>
              </a:rPr>
              <a:t>Milano</a:t>
            </a:r>
            <a:endParaRPr lang="en-BR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12623EA-B9F0-F34F-8122-805A31F6C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3" y="4958441"/>
            <a:ext cx="3458161" cy="504825"/>
          </a:xfrm>
        </p:spPr>
        <p:txBody>
          <a:bodyPr/>
          <a:lstStyle/>
          <a:p>
            <a:r>
              <a:rPr lang="it-IT" b="1" dirty="0">
                <a:ln>
                  <a:solidFill>
                    <a:schemeClr val="bg1"/>
                  </a:solidFill>
                </a:ln>
              </a:rPr>
              <a:t>06/05/2022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0" name="Picture Placeholder 9" descr="A picture containing mountain, snow, sky, outdoor&#10;&#10;Description automatically generated">
            <a:extLst>
              <a:ext uri="{FF2B5EF4-FFF2-40B4-BE49-F238E27FC236}">
                <a16:creationId xmlns:a16="http://schemas.microsoft.com/office/drawing/2014/main" id="{28CD3D3E-45AC-195B-BDE6-856D04E5C6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10588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D25996-67A5-A747-B458-089D593D5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553"/>
            <a:ext cx="9315451" cy="1061359"/>
          </a:xfrm>
        </p:spPr>
        <p:txBody>
          <a:bodyPr/>
          <a:lstStyle/>
          <a:p>
            <a:pPr algn="ctr"/>
            <a:r>
              <a:rPr lang="it-IT" sz="3600" b="1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  <a:t>Abilitazione alla presentazione di offerte mediante</a:t>
            </a:r>
            <a:br>
              <a:rPr lang="it-IT" sz="3600" b="1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it-IT" sz="3600" b="1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  <a:t>Piattaforma Acquisti della Fondazione</a:t>
            </a:r>
            <a:br>
              <a:rPr lang="it-IT" sz="3600" b="1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it-IT" sz="3600" dirty="0">
                <a:ln>
                  <a:solidFill>
                    <a:schemeClr val="bg1"/>
                  </a:solidFill>
                </a:ln>
              </a:rPr>
              <a:t>Milano Cortina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7EF9F-22DF-2D43-8FED-03CF75AE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18011"/>
            <a:ext cx="5653087" cy="368300"/>
          </a:xfrm>
        </p:spPr>
        <p:txBody>
          <a:bodyPr/>
          <a:lstStyle/>
          <a:p>
            <a:r>
              <a:rPr lang="en-US" dirty="0"/>
              <a:t>©2021 FONDAZIONE MILANO CORTINA 2026.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372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6D10B5B-FC5B-F048-8195-76C095C0D8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" b="3346"/>
          <a:stretch/>
        </p:blipFill>
        <p:spPr>
          <a:xfrm>
            <a:off x="-122578" y="0"/>
            <a:ext cx="12700658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270B463-EB2A-CB45-931D-E56C7EBD6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74912"/>
            <a:ext cx="6782640" cy="1908175"/>
          </a:xfrm>
        </p:spPr>
        <p:txBody>
          <a:bodyPr/>
          <a:lstStyle/>
          <a:p>
            <a:r>
              <a:rPr lang="en-CH" dirty="0"/>
              <a:t>Thank you</a:t>
            </a:r>
            <a:endParaRPr lang="en-BR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F1CBA82-D1A8-3E43-B065-134126EC02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886" y="409077"/>
            <a:ext cx="1466818" cy="7812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7672DE3-9964-6C47-A2BF-9125C5402845}"/>
              </a:ext>
            </a:extLst>
          </p:cNvPr>
          <p:cNvSpPr txBox="1">
            <a:spLocks/>
          </p:cNvSpPr>
          <p:nvPr/>
        </p:nvSpPr>
        <p:spPr>
          <a:xfrm>
            <a:off x="442913" y="6574108"/>
            <a:ext cx="5653087" cy="28389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©2021 FONDAZIONE MILANO CORTINA 2026. All rights reserved. 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83FA746-23B1-0640-953F-46FF2BC96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63819" y="6574108"/>
            <a:ext cx="468927" cy="28389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098325-5F9E-41FE-BA0C-C5FCC80D46E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65360F6-2C62-4600-A33E-60E7BCDD5B8E}"/>
              </a:ext>
            </a:extLst>
          </p:cNvPr>
          <p:cNvSpPr txBox="1">
            <a:spLocks/>
          </p:cNvSpPr>
          <p:nvPr/>
        </p:nvSpPr>
        <p:spPr>
          <a:xfrm>
            <a:off x="11280160" y="6489700"/>
            <a:ext cx="468927" cy="3683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098325-5F9E-41FE-BA0C-C5FCC80D46E6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0CC626C-66E6-43CF-9FCE-0540A7EDACC4}"/>
              </a:ext>
            </a:extLst>
          </p:cNvPr>
          <p:cNvGrpSpPr/>
          <p:nvPr/>
        </p:nvGrpSpPr>
        <p:grpSpPr>
          <a:xfrm>
            <a:off x="150560" y="735112"/>
            <a:ext cx="5031040" cy="4703161"/>
            <a:chOff x="-971550" y="0"/>
            <a:chExt cx="8728382" cy="6858000"/>
          </a:xfrm>
        </p:grpSpPr>
        <p:pic>
          <p:nvPicPr>
            <p:cNvPr id="12" name="Content Placeholder 7">
              <a:extLst>
                <a:ext uri="{FF2B5EF4-FFF2-40B4-BE49-F238E27FC236}">
                  <a16:creationId xmlns:a16="http://schemas.microsoft.com/office/drawing/2014/main" id="{B58EC4BF-2261-4BC5-84C2-8D4F11BD3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165" t="668" r="-243"/>
            <a:stretch/>
          </p:blipFill>
          <p:spPr>
            <a:xfrm>
              <a:off x="-971550" y="0"/>
              <a:ext cx="8591550" cy="685800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6B386827-0AD9-45A1-9566-0ADF8EFDF763}"/>
                </a:ext>
              </a:extLst>
            </p:cNvPr>
            <p:cNvSpPr txBox="1"/>
            <p:nvPr/>
          </p:nvSpPr>
          <p:spPr>
            <a:xfrm>
              <a:off x="4956482" y="1200150"/>
              <a:ext cx="2800350" cy="56578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l"/>
              <a:endParaRPr lang="it-IT" dirty="0" err="1"/>
            </a:p>
          </p:txBody>
        </p:sp>
      </p:grpSp>
      <p:sp>
        <p:nvSpPr>
          <p:cNvPr id="5" name="Titolo 4">
            <a:extLst>
              <a:ext uri="{FF2B5EF4-FFF2-40B4-BE49-F238E27FC236}">
                <a16:creationId xmlns:a16="http://schemas.microsoft.com/office/drawing/2014/main" id="{39BAA2DD-DB16-4DD9-87D0-A5F7DBE67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7672" y="1850039"/>
            <a:ext cx="6942083" cy="1178911"/>
          </a:xfrm>
        </p:spPr>
        <p:txBody>
          <a:bodyPr/>
          <a:lstStyle/>
          <a:p>
            <a:pPr algn="ctr"/>
            <a:r>
              <a:rPr lang="it-IT" sz="3600" dirty="0">
                <a:cs typeface="Poppins" panose="00000500000000000000" pitchFamily="2" charset="0"/>
              </a:rPr>
              <a:t>La Piattaforma </a:t>
            </a:r>
            <a:r>
              <a:rPr lang="it-IT" sz="3600" dirty="0" err="1">
                <a:cs typeface="Poppins" panose="00000500000000000000" pitchFamily="2" charset="0"/>
              </a:rPr>
              <a:t>Ivalua</a:t>
            </a:r>
            <a:br>
              <a:rPr lang="it-IT" sz="3600" dirty="0">
                <a:cs typeface="Poppins" panose="00000500000000000000" pitchFamily="2" charset="0"/>
              </a:rPr>
            </a:br>
            <a:br>
              <a:rPr lang="it-IT" sz="3600" dirty="0">
                <a:cs typeface="Poppins" panose="00000500000000000000" pitchFamily="2" charset="0"/>
              </a:rPr>
            </a:br>
            <a:br>
              <a:rPr lang="it-IT" sz="3600" dirty="0">
                <a:cs typeface="Poppins" panose="00000500000000000000" pitchFamily="2" charset="0"/>
              </a:rPr>
            </a:br>
            <a:endParaRPr lang="it-IT" sz="2400" dirty="0">
              <a:cs typeface="Poppins" panose="00000500000000000000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867428-67A6-74EE-3E4E-C2763CE1F609}"/>
              </a:ext>
            </a:extLst>
          </p:cNvPr>
          <p:cNvSpPr txBox="1"/>
          <p:nvPr/>
        </p:nvSpPr>
        <p:spPr>
          <a:xfrm>
            <a:off x="4475747" y="3498219"/>
            <a:ext cx="6804413" cy="13866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br>
              <a:rPr lang="it-IT" dirty="0">
                <a:cs typeface="Poppins" panose="00000500000000000000" pitchFamily="2" charset="0"/>
              </a:rPr>
            </a:br>
            <a:r>
              <a:rPr lang="it-IT" dirty="0">
                <a:cs typeface="Poppins" panose="00000500000000000000" pitchFamily="2" charset="0"/>
              </a:rPr>
              <a:t>E’ il portale fornitori di interfaccia con il Procurement.</a:t>
            </a:r>
            <a:br>
              <a:rPr lang="it-IT" dirty="0">
                <a:cs typeface="Poppins" panose="00000500000000000000" pitchFamily="2" charset="0"/>
              </a:rPr>
            </a:br>
            <a:r>
              <a:rPr lang="it-IT" dirty="0">
                <a:cs typeface="Poppins" panose="00000500000000000000" pitchFamily="2" charset="0"/>
              </a:rPr>
              <a:t>Su questo sito si svolgono le procedure di acquisto di lavori, servizi e forniture della Fondazione.</a:t>
            </a:r>
          </a:p>
          <a:p>
            <a:pPr algn="l"/>
            <a:br>
              <a:rPr lang="it-IT" dirty="0">
                <a:cs typeface="Poppins" panose="00000500000000000000" pitchFamily="2" charset="0"/>
              </a:rPr>
            </a:br>
            <a:r>
              <a:rPr lang="it-IT" dirty="0">
                <a:cs typeface="Poppins" panose="00000500000000000000" pitchFamily="2" charset="0"/>
              </a:rPr>
              <a:t>L’accesso al Portale avviene tramite invito della Fondazione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0963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8D84F7-2D0E-2345-AB7F-2144F6EAE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60" y="301521"/>
            <a:ext cx="11057861" cy="1372296"/>
          </a:xfrm>
        </p:spPr>
        <p:txBody>
          <a:bodyPr/>
          <a:lstStyle/>
          <a:p>
            <a:pPr algn="ctr"/>
            <a:r>
              <a:rPr lang="en-GB" sz="2800" dirty="0" err="1"/>
              <a:t>Processo</a:t>
            </a:r>
            <a:r>
              <a:rPr lang="en-GB" sz="2800" dirty="0"/>
              <a:t> di </a:t>
            </a:r>
            <a:r>
              <a:rPr lang="en-GB" sz="2800" dirty="0" err="1"/>
              <a:t>registrazione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/>
              <a:t>ed </a:t>
            </a:r>
            <a:r>
              <a:rPr lang="en-GB" sz="2800" dirty="0" err="1"/>
              <a:t>accreditamento</a:t>
            </a:r>
            <a:endParaRPr lang="en-GB" sz="2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D19369-03D5-3E42-B992-C292E936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3" y="6551272"/>
            <a:ext cx="5653087" cy="306728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©2021 FONDAZIONE MILANO CORTINA 2026. All rights reserved.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6246B-44B9-6042-8779-E3BE6169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160" y="6489700"/>
            <a:ext cx="468927" cy="3683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098325-5F9E-41FE-BA0C-C5FCC80D46E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1" name="Text Placeholder 6">
            <a:extLst>
              <a:ext uri="{FF2B5EF4-FFF2-40B4-BE49-F238E27FC236}">
                <a16:creationId xmlns:a16="http://schemas.microsoft.com/office/drawing/2014/main" id="{DF30CD61-19FC-4BF8-9A1D-C5DBD78A3098}"/>
              </a:ext>
            </a:extLst>
          </p:cNvPr>
          <p:cNvSpPr txBox="1">
            <a:spLocks/>
          </p:cNvSpPr>
          <p:nvPr/>
        </p:nvSpPr>
        <p:spPr>
          <a:xfrm>
            <a:off x="247651" y="3768116"/>
            <a:ext cx="11763374" cy="27831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lang="en-US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lang="en-US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lang="en-US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I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Fornitori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che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intendono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accreditarsi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sulla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Piattaforma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Acquisti di Milano Cortina 2026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devono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: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+mj-lt"/>
              <a:cs typeface="Poppins" panose="000005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(1)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inviare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via e-mail al Procurement le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informazioni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di base per la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Registrazione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: </a:t>
            </a:r>
          </a:p>
          <a:p>
            <a:pPr lvl="3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Ragione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sociale</a:t>
            </a:r>
            <a:endParaRPr lang="en-US" b="1" dirty="0">
              <a:solidFill>
                <a:schemeClr val="tx2"/>
              </a:solidFill>
              <a:latin typeface="+mj-lt"/>
              <a:cs typeface="Poppins" panose="00000500000000000000" pitchFamily="2" charset="0"/>
            </a:endParaRPr>
          </a:p>
          <a:p>
            <a:pPr lvl="3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P.IVA / C.F. </a:t>
            </a:r>
          </a:p>
          <a:p>
            <a:pPr lvl="3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Nominativo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ed e-mail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dell’Amministratore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Fornitore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i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(</a:t>
            </a:r>
            <a:r>
              <a:rPr lang="it-IT" b="1" i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l’utente che, tramite le relative credenziali di accesso, assume la responsabilità operativa di agire a pieno titolo per nome e per conto del Rappresentante legale (o altro soggetto abilitato ad impegnare la società, in modo esemplificativo e non esaustivo, anche per le dichiarazioni sul conflitto d’interessi, oltre che in ordine al futuro eventuale contratto e/o ordine di acquisto)</a:t>
            </a:r>
            <a:endParaRPr lang="en-US" b="1" i="1" dirty="0">
              <a:solidFill>
                <a:schemeClr val="tx2"/>
              </a:solidFill>
              <a:latin typeface="+mj-lt"/>
              <a:cs typeface="Poppins" panose="00000500000000000000" pitchFamily="2" charset="0"/>
            </a:endParaRPr>
          </a:p>
          <a:p>
            <a:pPr algn="just">
              <a:lnSpc>
                <a:spcPct val="100000"/>
              </a:lnSpc>
            </a:pPr>
            <a:endParaRPr lang="en-US" b="1" dirty="0">
              <a:solidFill>
                <a:schemeClr val="tx2"/>
              </a:solidFill>
              <a:latin typeface="+mj-lt"/>
              <a:cs typeface="Poppins" panose="000005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(2)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completare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il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processo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di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Accreditamento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,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inserendo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le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informazioni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e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documentazione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obbligatorie</a:t>
            </a:r>
            <a:r>
              <a:rPr lang="en-US" b="1" dirty="0">
                <a:solidFill>
                  <a:schemeClr val="tx2"/>
                </a:solidFill>
                <a:latin typeface="+mj-lt"/>
                <a:cs typeface="Poppins" panose="000005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n-GB" dirty="0">
              <a:latin typeface="Arial (Body)"/>
              <a:cs typeface="Arial" panose="020B0604020202020204" pitchFamily="34" charset="0"/>
            </a:endParaRPr>
          </a:p>
          <a:p>
            <a:pPr algn="l"/>
            <a:endParaRPr lang="it-IT" dirty="0"/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18" name="Segnaposto contenuto 4">
            <a:extLst>
              <a:ext uri="{FF2B5EF4-FFF2-40B4-BE49-F238E27FC236}">
                <a16:creationId xmlns:a16="http://schemas.microsoft.com/office/drawing/2014/main" id="{823EC396-534F-49B9-A8FC-54987FC2D3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6011260"/>
              </p:ext>
            </p:extLst>
          </p:nvPr>
        </p:nvGraphicFramePr>
        <p:xfrm>
          <a:off x="442913" y="1228724"/>
          <a:ext cx="11399396" cy="2734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004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Segnaposto immagine 8"/>
          <p:cNvPicPr>
            <a:picLocks noChangeAspect="1"/>
          </p:cNvPicPr>
          <p:nvPr/>
        </p:nvPicPr>
        <p:blipFill>
          <a:blip r:embed="rId3"/>
          <a:srcRect t="7319" b="7319"/>
          <a:stretch/>
        </p:blipFill>
        <p:spPr>
          <a:xfrm>
            <a:off x="-1" y="-38431"/>
            <a:ext cx="12192002" cy="693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4" name="Immagine 10" descr="Immagine 10"/>
          <p:cNvPicPr>
            <a:picLocks noChangeAspect="1"/>
          </p:cNvPicPr>
          <p:nvPr/>
        </p:nvPicPr>
        <p:blipFill>
          <a:blip r:embed="rId4"/>
          <a:srcRect l="3096" t="3202" r="15884" b="15779"/>
          <a:stretch>
            <a:fillRect/>
          </a:stretch>
        </p:blipFill>
        <p:spPr>
          <a:xfrm>
            <a:off x="-2" y="-38431"/>
            <a:ext cx="12192002" cy="8783421"/>
          </a:xfrm>
          <a:prstGeom prst="rect">
            <a:avLst/>
          </a:prstGeom>
          <a:ln w="12700">
            <a:noFill/>
            <a:miter lim="400000"/>
          </a:ln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7686CFB-06F1-AC42-B38B-A7A63D57EA2D}"/>
              </a:ext>
            </a:extLst>
          </p:cNvPr>
          <p:cNvSpPr txBox="1">
            <a:spLocks/>
          </p:cNvSpPr>
          <p:nvPr/>
        </p:nvSpPr>
        <p:spPr>
          <a:xfrm>
            <a:off x="8175876" y="6673850"/>
            <a:ext cx="3616729" cy="3683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/>
                </a:solidFill>
                <a:latin typeface="Arial" panose="020B0604020202020204"/>
              </a:rPr>
              <a:t>©2021 FONDAZIONE MILANO CORTINA 2026. All rights reserved. </a:t>
            </a:r>
          </a:p>
        </p:txBody>
      </p:sp>
      <p:sp>
        <p:nvSpPr>
          <p:cNvPr id="13" name="Subtitle 1">
            <a:extLst>
              <a:ext uri="{FF2B5EF4-FFF2-40B4-BE49-F238E27FC236}">
                <a16:creationId xmlns:a16="http://schemas.microsoft.com/office/drawing/2014/main" id="{243A62A1-1821-8641-BBE8-56E5B4874140}"/>
              </a:ext>
            </a:extLst>
          </p:cNvPr>
          <p:cNvSpPr txBox="1">
            <a:spLocks/>
          </p:cNvSpPr>
          <p:nvPr/>
        </p:nvSpPr>
        <p:spPr>
          <a:xfrm>
            <a:off x="-230743" y="145341"/>
            <a:ext cx="11007599" cy="477593"/>
          </a:xfrm>
          <a:solidFill>
            <a:srgbClr val="A6BCC8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9925" indent="0">
              <a:buNone/>
            </a:pPr>
            <a:endParaRPr lang="it-IT" sz="2400" dirty="0">
              <a:solidFill>
                <a:srgbClr val="FEFFFE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310694-2380-4F0B-BD97-1F2E81DE95C5}"/>
              </a:ext>
            </a:extLst>
          </p:cNvPr>
          <p:cNvSpPr txBox="1"/>
          <p:nvPr/>
        </p:nvSpPr>
        <p:spPr>
          <a:xfrm>
            <a:off x="2130878" y="513286"/>
            <a:ext cx="9353550" cy="9610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it-IT" sz="2800" b="0" i="0" u="none" strike="noStrike" baseline="0" dirty="0">
              <a:solidFill>
                <a:srgbClr val="000000"/>
              </a:solidFill>
              <a:latin typeface="Poppins" panose="00000500000000000000" pitchFamily="2" charset="0"/>
            </a:endParaRPr>
          </a:p>
          <a:p>
            <a:r>
              <a:rPr lang="it-IT" sz="2800" b="0" i="0" u="none" strike="noStrike" baseline="0" dirty="0">
                <a:solidFill>
                  <a:srgbClr val="648594"/>
                </a:solidFill>
                <a:latin typeface="Poppins" panose="00000500000000000000" pitchFamily="2" charset="0"/>
              </a:rPr>
              <a:t> </a:t>
            </a:r>
            <a:r>
              <a:rPr lang="it-IT" sz="2800" b="1" dirty="0">
                <a:solidFill>
                  <a:srgbClr val="648594"/>
                </a:solidFill>
                <a:latin typeface="+mj-lt"/>
                <a:ea typeface="+mj-ea"/>
                <a:cs typeface="+mj-cs"/>
              </a:rPr>
              <a:t>Manuale Fornitori </a:t>
            </a:r>
          </a:p>
          <a:p>
            <a:r>
              <a:rPr lang="it-IT" sz="2800" b="1" dirty="0">
                <a:solidFill>
                  <a:srgbClr val="648594"/>
                </a:solidFill>
                <a:latin typeface="+mj-lt"/>
                <a:ea typeface="+mj-ea"/>
                <a:cs typeface="+mj-cs"/>
              </a:rPr>
              <a:t>&amp; documentazione 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5CC328D3-F236-4927-89F3-5C67B8272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04" y="2022396"/>
            <a:ext cx="7484421" cy="2492454"/>
          </a:xfrm>
        </p:spPr>
        <p:txBody>
          <a:bodyPr/>
          <a:lstStyle/>
          <a:p>
            <a:r>
              <a:rPr lang="it-IT" sz="1800" dirty="0"/>
              <a:t>Ricevuto il link di accesso, nella Home page della piattaforma sarà possibile trovare:</a:t>
            </a:r>
            <a:br>
              <a:rPr lang="it-IT" sz="1800" dirty="0"/>
            </a:br>
            <a:br>
              <a:rPr lang="it-IT" sz="1800" dirty="0"/>
            </a:br>
            <a:r>
              <a:rPr lang="it-IT" sz="1800" dirty="0"/>
              <a:t>- il Manuale del Fornitore con le istruzioni base per l’utilizzo della piattaforma di eProcurement (vedere file allegato)</a:t>
            </a:r>
            <a:br>
              <a:rPr lang="it-IT" sz="1800" dirty="0"/>
            </a:br>
            <a:br>
              <a:rPr lang="it-IT" sz="1800" dirty="0"/>
            </a:br>
            <a:br>
              <a:rPr lang="it-IT" sz="1800" dirty="0"/>
            </a:br>
            <a:r>
              <a:rPr lang="it-IT" sz="1800" dirty="0"/>
              <a:t>- i template della documentazione da caricare per accreditarsi </a:t>
            </a:r>
            <a:br>
              <a:rPr lang="it-IT" sz="1800" dirty="0"/>
            </a:br>
            <a:r>
              <a:rPr lang="it-IT" sz="1800" dirty="0"/>
              <a:t>come nuovo fornitore e garantire continuità al ruolo di fornitore accreditato (vedere file allegati)</a:t>
            </a:r>
            <a:endParaRPr lang="it-IT" sz="1800" i="1" dirty="0"/>
          </a:p>
        </p:txBody>
      </p:sp>
      <p:pic>
        <p:nvPicPr>
          <p:cNvPr id="18" name="Immagine 2">
            <a:extLst>
              <a:ext uri="{FF2B5EF4-FFF2-40B4-BE49-F238E27FC236}">
                <a16:creationId xmlns:a16="http://schemas.microsoft.com/office/drawing/2014/main" id="{1F6BD1AC-608A-4DEF-ACAE-158BBA149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328" y="283561"/>
            <a:ext cx="645088" cy="744064"/>
          </a:xfrm>
          <a:prstGeom prst="rect">
            <a:avLst/>
          </a:prstGeom>
        </p:spPr>
      </p:pic>
      <p:pic>
        <p:nvPicPr>
          <p:cNvPr id="19" name="Immagine 5">
            <a:extLst>
              <a:ext uri="{FF2B5EF4-FFF2-40B4-BE49-F238E27FC236}">
                <a16:creationId xmlns:a16="http://schemas.microsoft.com/office/drawing/2014/main" id="{F52C3203-8E1E-4B06-9932-27C7F981F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39" y="283561"/>
            <a:ext cx="645088" cy="744064"/>
          </a:xfrm>
          <a:prstGeom prst="rect">
            <a:avLst/>
          </a:prstGeom>
        </p:spPr>
      </p:pic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40E10C05-696B-4470-985D-6EBC0DC7FDE1}"/>
              </a:ext>
            </a:extLst>
          </p:cNvPr>
          <p:cNvSpPr txBox="1">
            <a:spLocks/>
          </p:cNvSpPr>
          <p:nvPr/>
        </p:nvSpPr>
        <p:spPr>
          <a:xfrm>
            <a:off x="11558141" y="6489700"/>
            <a:ext cx="468927" cy="3683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4</a:t>
            </a:r>
            <a:fld id="{60098325-5F9E-41FE-BA0C-C5FCC80D46E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5518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90B519-2359-438C-807C-BAE036AEB139}"/>
              </a:ext>
            </a:extLst>
          </p:cNvPr>
          <p:cNvSpPr txBox="1"/>
          <p:nvPr/>
        </p:nvSpPr>
        <p:spPr>
          <a:xfrm>
            <a:off x="257452" y="43345"/>
            <a:ext cx="9871969" cy="6499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it-IT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Documentazione necessaria per l’accreditamento in piattaforma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146FD3-CF52-4F75-96F3-415813EA907E}"/>
              </a:ext>
            </a:extLst>
          </p:cNvPr>
          <p:cNvSpPr txBox="1"/>
          <p:nvPr/>
        </p:nvSpPr>
        <p:spPr>
          <a:xfrm>
            <a:off x="368968" y="1660357"/>
            <a:ext cx="11285622" cy="2943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it-IT" sz="1500" b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Presa visione e accettazione espressa delle Condizioni Generali di Contratto (</a:t>
            </a:r>
            <a:r>
              <a:rPr lang="it-IT" sz="15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scaricabile dalla Home Page della piattaforma e disponibile nei file allegati)</a:t>
            </a:r>
            <a:endParaRPr lang="it-IT" sz="1500" b="1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it-IT" sz="1500" b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Compliance valori Olimpici e Paralimpici </a:t>
            </a:r>
            <a:r>
              <a:rPr lang="it-IT" sz="15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(scaricabile dalla Home Page della piattaforma e disponibile nei file allegati)</a:t>
            </a:r>
            <a:r>
              <a:rPr lang="it-IT" sz="1500" b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it-IT" sz="1500" b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Visura camerale (</a:t>
            </a:r>
            <a:r>
              <a:rPr lang="it-IT" sz="15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rilasciata da non oltre 30 </a:t>
            </a:r>
            <a:r>
              <a:rPr lang="it-IT" sz="1500" b="1" i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gg</a:t>
            </a:r>
            <a:r>
              <a:rPr lang="it-IT" sz="1500" b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)</a:t>
            </a:r>
            <a:endParaRPr lang="it-IT" sz="1500" b="1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sz="15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  Documento identità rappresentante legale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it-IT" sz="1500" b="1" dirty="0">
              <a:solidFill>
                <a:schemeClr val="tx2"/>
              </a:solidFill>
              <a:latin typeface="+mj-lt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algn="just"/>
            <a:r>
              <a:rPr lang="it-IT" sz="15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Poppins" panose="00000500000000000000" pitchFamily="2" charset="0"/>
              </a:rPr>
              <a:t>Nb. Il soggetto che, a seguito dell’esperimento della consultazione, sarà individuato come potenziale contraente, dovrà in via preliminare alla sottoscrizione del contratto, inviare alcuni ulteriori documenti obbligatori il cui elenco viene indicato in piattaforma.</a:t>
            </a:r>
            <a:endParaRPr lang="it-IT" sz="15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F0727D4-C7E8-48CC-A8BC-F58AD1E2C247}"/>
              </a:ext>
            </a:extLst>
          </p:cNvPr>
          <p:cNvSpPr txBox="1">
            <a:spLocks/>
          </p:cNvSpPr>
          <p:nvPr/>
        </p:nvSpPr>
        <p:spPr>
          <a:xfrm>
            <a:off x="11280160" y="6489700"/>
            <a:ext cx="468927" cy="3683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098325-5F9E-41FE-BA0C-C5FCC80D46E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79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A5FBEAB-BA7A-4A6D-AE9A-734F0039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71" y="711050"/>
            <a:ext cx="4361329" cy="5063126"/>
          </a:xfrm>
        </p:spPr>
        <p:txBody>
          <a:bodyPr/>
          <a:lstStyle/>
          <a:p>
            <a:r>
              <a:rPr lang="en-GB" sz="5400" dirty="0" err="1"/>
              <a:t>Flusso</a:t>
            </a:r>
            <a:r>
              <a:rPr lang="en-GB" sz="5400" dirty="0"/>
              <a:t> </a:t>
            </a:r>
            <a:r>
              <a:rPr lang="en-GB" sz="5400" dirty="0" err="1"/>
              <a:t>approvativo</a:t>
            </a:r>
            <a:br>
              <a:rPr lang="en-GB" sz="5400" dirty="0"/>
            </a:br>
            <a:r>
              <a:rPr lang="en-GB" sz="5400" dirty="0"/>
              <a:t>nella </a:t>
            </a:r>
            <a:r>
              <a:rPr lang="en-GB" sz="5400" dirty="0" err="1"/>
              <a:t>piattaforma</a:t>
            </a:r>
            <a:br>
              <a:rPr lang="en-GB" sz="5400" dirty="0"/>
            </a:br>
            <a:r>
              <a:rPr lang="en-GB" sz="5400" dirty="0" err="1"/>
              <a:t>Acquisti</a:t>
            </a:r>
            <a:endParaRPr lang="it-IT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7F2BB81-B1AD-4158-BFFA-734948141814}"/>
              </a:ext>
            </a:extLst>
          </p:cNvPr>
          <p:cNvSpPr txBox="1">
            <a:spLocks/>
          </p:cNvSpPr>
          <p:nvPr/>
        </p:nvSpPr>
        <p:spPr>
          <a:xfrm>
            <a:off x="11280160" y="6489700"/>
            <a:ext cx="468927" cy="3683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098325-5F9E-41FE-BA0C-C5FCC80D46E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BF53E79-EECA-4D91-AAC7-BFFF543DE7B6}"/>
              </a:ext>
            </a:extLst>
          </p:cNvPr>
          <p:cNvSpPr txBox="1">
            <a:spLocks/>
          </p:cNvSpPr>
          <p:nvPr/>
        </p:nvSpPr>
        <p:spPr>
          <a:xfrm>
            <a:off x="6719888" y="6565900"/>
            <a:ext cx="7618011" cy="368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©2021 FONDAZIONE MILANO CORTINA 2026. All rights reserved. </a:t>
            </a:r>
          </a:p>
        </p:txBody>
      </p:sp>
      <p:pic>
        <p:nvPicPr>
          <p:cNvPr id="8" name="Segnaposto immagine 7" descr="Immagine che contiene persona, esterni, sport, neve&#10;&#10;Descrizione generata automaticamente">
            <a:extLst>
              <a:ext uri="{FF2B5EF4-FFF2-40B4-BE49-F238E27FC236}">
                <a16:creationId xmlns:a16="http://schemas.microsoft.com/office/drawing/2014/main" id="{6F261D4F-EF86-493F-8A07-D547D0D766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892"/>
          <a:stretch/>
        </p:blipFill>
        <p:spPr>
          <a:xfrm>
            <a:off x="3438992" y="0"/>
            <a:ext cx="8351837" cy="6858000"/>
          </a:xfrm>
          <a:effectLst>
            <a:softEdge rad="317500"/>
          </a:effectLst>
        </p:spPr>
      </p:pic>
      <p:pic>
        <p:nvPicPr>
          <p:cNvPr id="10" name="Immagine 2">
            <a:extLst>
              <a:ext uri="{FF2B5EF4-FFF2-40B4-BE49-F238E27FC236}">
                <a16:creationId xmlns:a16="http://schemas.microsoft.com/office/drawing/2014/main" id="{148F01E8-2E1B-4D0A-B442-8A80F498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87" y="5976537"/>
            <a:ext cx="645088" cy="744064"/>
          </a:xfrm>
          <a:prstGeom prst="rect">
            <a:avLst/>
          </a:prstGeom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C1284FE4-8158-45E3-84DF-FD7CF9F94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98" y="5976537"/>
            <a:ext cx="645088" cy="74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5A500B-E74F-4ECC-83C1-F9DBCBDBA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76250"/>
            <a:ext cx="9939952" cy="1136240"/>
          </a:xfrm>
        </p:spPr>
        <p:txBody>
          <a:bodyPr/>
          <a:lstStyle/>
          <a:p>
            <a:pPr algn="ctr"/>
            <a:r>
              <a:rPr lang="en-GB" sz="4000" dirty="0" err="1"/>
              <a:t>Accreditamento</a:t>
            </a:r>
            <a:r>
              <a:rPr lang="en-GB" sz="4000" dirty="0"/>
              <a:t> del </a:t>
            </a:r>
            <a:r>
              <a:rPr lang="en-GB" sz="4000" dirty="0" err="1"/>
              <a:t>Fornitore</a:t>
            </a:r>
            <a:endParaRPr lang="it-IT" sz="40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14891AA-DB92-4382-B35D-82B6D9F1687A}"/>
              </a:ext>
            </a:extLst>
          </p:cNvPr>
          <p:cNvSpPr txBox="1">
            <a:spLocks/>
          </p:cNvSpPr>
          <p:nvPr/>
        </p:nvSpPr>
        <p:spPr>
          <a:xfrm>
            <a:off x="11280160" y="6489700"/>
            <a:ext cx="468927" cy="3683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098325-5F9E-41FE-BA0C-C5FCC80D46E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B020A-976A-44FE-98CA-75721EF41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8"/>
          <a:stretch/>
        </p:blipFill>
        <p:spPr>
          <a:xfrm>
            <a:off x="1126023" y="1564865"/>
            <a:ext cx="9939953" cy="44227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Immagine 6" descr="Immagine che contiene testo, sciando, sport&#10;&#10;Descrizione generata automaticamente">
            <a:extLst>
              <a:ext uri="{FF2B5EF4-FFF2-40B4-BE49-F238E27FC236}">
                <a16:creationId xmlns:a16="http://schemas.microsoft.com/office/drawing/2014/main" id="{6E261D7B-0C14-4D62-9FDA-D3F3F9290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1"/>
          <a:stretch/>
        </p:blipFill>
        <p:spPr>
          <a:xfrm>
            <a:off x="8000153" y="3918980"/>
            <a:ext cx="3514470" cy="257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8F8EC3-A639-480D-BB0B-BE0A1F160D3E}"/>
              </a:ext>
            </a:extLst>
          </p:cNvPr>
          <p:cNvSpPr txBox="1">
            <a:spLocks/>
          </p:cNvSpPr>
          <p:nvPr/>
        </p:nvSpPr>
        <p:spPr>
          <a:xfrm>
            <a:off x="442913" y="6500779"/>
            <a:ext cx="4633912" cy="368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©2021 FONDAZIONE MILANO CORTINA 2026.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42770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709419-B9F8-4050-A4CE-D55C569F5A68}"/>
              </a:ext>
            </a:extLst>
          </p:cNvPr>
          <p:cNvSpPr txBox="1"/>
          <p:nvPr/>
        </p:nvSpPr>
        <p:spPr>
          <a:xfrm>
            <a:off x="257452" y="1169504"/>
            <a:ext cx="11021907" cy="4271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</a:rPr>
              <a:t>In pendenza del procedimento di accreditamento, è possibile comunque presentare offerta per le consultazioni, tuttavia si procederà con la sottoscrizione di contratti e ordini solo nel momento in cui in piattaforma: </a:t>
            </a:r>
            <a:br>
              <a:rPr lang="it-IT" sz="2400" b="1" dirty="0">
                <a:solidFill>
                  <a:schemeClr val="tx2"/>
                </a:solidFill>
              </a:rPr>
            </a:b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a) i workflow approvativi sono completi e autorizzati;</a:t>
            </a:r>
          </a:p>
          <a:p>
            <a:endParaRPr lang="it-IT" sz="2400" b="1" dirty="0">
              <a:solidFill>
                <a:schemeClr val="tx2"/>
              </a:solidFill>
            </a:endParaRPr>
          </a:p>
          <a:p>
            <a:r>
              <a:rPr lang="it-IT" sz="2400" b="1" dirty="0">
                <a:solidFill>
                  <a:schemeClr val="tx2"/>
                </a:solidFill>
              </a:rPr>
              <a:t>b) la documentazione dei fornitori (e subfornitori/subappaltatori/RTI/ATI) è: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chemeClr val="tx2"/>
                </a:solidFill>
              </a:rPr>
              <a:t>completa;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chemeClr val="tx2"/>
                </a:solidFill>
              </a:rPr>
              <a:t>correttamente accettata;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chemeClr val="tx2"/>
                </a:solidFill>
              </a:rPr>
              <a:t>correttamente compilata.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65EAACF-D644-46E7-90ED-2B28B015B26F}"/>
              </a:ext>
            </a:extLst>
          </p:cNvPr>
          <p:cNvSpPr txBox="1"/>
          <p:nvPr/>
        </p:nvSpPr>
        <p:spPr>
          <a:xfrm>
            <a:off x="324127" y="319570"/>
            <a:ext cx="9871969" cy="6499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it-IT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ATTENZIONE </a:t>
            </a:r>
          </a:p>
        </p:txBody>
      </p:sp>
      <p:pic>
        <p:nvPicPr>
          <p:cNvPr id="4" name="Picture 42">
            <a:extLst>
              <a:ext uri="{FF2B5EF4-FFF2-40B4-BE49-F238E27FC236}">
                <a16:creationId xmlns:a16="http://schemas.microsoft.com/office/drawing/2014/main" id="{FAA2FB6A-4829-4C90-B60D-349652F11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1716"/>
          <a:stretch/>
        </p:blipFill>
        <p:spPr>
          <a:xfrm>
            <a:off x="4886326" y="3429000"/>
            <a:ext cx="7048222" cy="335708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5623347-0AD9-4385-91A0-566D0661B0FB}"/>
              </a:ext>
            </a:extLst>
          </p:cNvPr>
          <p:cNvSpPr txBox="1">
            <a:spLocks/>
          </p:cNvSpPr>
          <p:nvPr/>
        </p:nvSpPr>
        <p:spPr>
          <a:xfrm>
            <a:off x="257452" y="6538430"/>
            <a:ext cx="7618011" cy="368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©2021 FONDAZIONE MILANO CORTINA 2026. All rights reserved.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27F6540-F134-4DA3-B3CB-0461FB3415B7}"/>
              </a:ext>
            </a:extLst>
          </p:cNvPr>
          <p:cNvSpPr txBox="1">
            <a:spLocks/>
          </p:cNvSpPr>
          <p:nvPr/>
        </p:nvSpPr>
        <p:spPr>
          <a:xfrm>
            <a:off x="11280160" y="6489700"/>
            <a:ext cx="468927" cy="3683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098325-5F9E-41FE-BA0C-C5FCC80D46E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5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94B49F-3809-4F64-9450-5D225A4D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31" y="285749"/>
            <a:ext cx="10661515" cy="539750"/>
          </a:xfrm>
        </p:spPr>
        <p:txBody>
          <a:bodyPr/>
          <a:lstStyle/>
          <a:p>
            <a:pPr algn="ctr"/>
            <a:r>
              <a:rPr lang="it-IT" dirty="0"/>
              <a:t>Gestione </a:t>
            </a:r>
            <a:r>
              <a:rPr lang="it-IT"/>
              <a:t>di Richiesta </a:t>
            </a:r>
            <a:r>
              <a:rPr lang="it-IT" dirty="0"/>
              <a:t>di Offerta / Consultazione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D35298-77E0-46F1-B37A-9830745DA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1519621"/>
            <a:ext cx="11306175" cy="1544592"/>
          </a:xfrm>
        </p:spPr>
        <p:txBody>
          <a:bodyPr/>
          <a:lstStyle/>
          <a:p>
            <a:pPr algn="just"/>
            <a:r>
              <a:rPr lang="it-IT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Quando la Fondazione invita un Fornitore a partecipare ad una Richiesta di Offerta/Quotazione, il Fornitore riceve dalla piattaforma una e-mail di notifica contenente il link per accedere alla richiesta, previa effettuazione dell’accesso con le proprie credenziali da parte dell’utente con profilo Amministratore Fornitore.</a:t>
            </a:r>
          </a:p>
          <a:p>
            <a:pPr algn="just"/>
            <a:r>
              <a:rPr lang="it-IT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just"/>
            <a:r>
              <a:rPr lang="it-IT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 richieste sono anche accessibili dal menu “Consultazioni” cliccando il sottomenu “Richiesta di prezzo e informazioni”.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C22C0E7-CA92-41E2-B28C-04EDD547D436}"/>
              </a:ext>
            </a:extLst>
          </p:cNvPr>
          <p:cNvSpPr txBox="1">
            <a:spLocks/>
          </p:cNvSpPr>
          <p:nvPr/>
        </p:nvSpPr>
        <p:spPr>
          <a:xfrm>
            <a:off x="100077" y="6572251"/>
            <a:ext cx="7618011" cy="368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©2021 FONDAZIONE MILANO CORTINA 2026. All rights reserved.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E1CF2402-1904-4580-8EAD-3C788FE43022}"/>
              </a:ext>
            </a:extLst>
          </p:cNvPr>
          <p:cNvSpPr txBox="1">
            <a:spLocks/>
          </p:cNvSpPr>
          <p:nvPr/>
        </p:nvSpPr>
        <p:spPr>
          <a:xfrm>
            <a:off x="11280160" y="6489700"/>
            <a:ext cx="468927" cy="3683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098325-5F9E-41FE-BA0C-C5FCC80D46E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FDF2A93-883D-49B9-AC52-5A6DEECCA0C0}"/>
              </a:ext>
            </a:extLst>
          </p:cNvPr>
          <p:cNvSpPr txBox="1"/>
          <p:nvPr/>
        </p:nvSpPr>
        <p:spPr>
          <a:xfrm>
            <a:off x="108154" y="3167244"/>
            <a:ext cx="1005887" cy="36253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endParaRPr lang="it-IT" dirty="0" err="1"/>
          </a:p>
        </p:txBody>
      </p:sp>
      <p:pic>
        <p:nvPicPr>
          <p:cNvPr id="18" name="Segnaposto contenuto 17">
            <a:extLst>
              <a:ext uri="{FF2B5EF4-FFF2-40B4-BE49-F238E27FC236}">
                <a16:creationId xmlns:a16="http://schemas.microsoft.com/office/drawing/2014/main" id="{CB94B8A0-4C41-4815-8659-37122B7F3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r="458"/>
          <a:stretch/>
        </p:blipFill>
        <p:spPr>
          <a:xfrm>
            <a:off x="354329" y="3360420"/>
            <a:ext cx="11555731" cy="2687314"/>
          </a:xfrm>
        </p:spPr>
      </p:pic>
    </p:spTree>
    <p:extLst>
      <p:ext uri="{BB962C8B-B14F-4D97-AF65-F5344CB8AC3E}">
        <p14:creationId xmlns:p14="http://schemas.microsoft.com/office/powerpoint/2010/main" val="2037811329"/>
      </p:ext>
    </p:extLst>
  </p:cSld>
  <p:clrMapOvr>
    <a:masterClrMapping/>
  </p:clrMapOvr>
</p:sld>
</file>

<file path=ppt/theme/theme1.xml><?xml version="1.0" encoding="utf-8"?>
<a:theme xmlns:a="http://schemas.openxmlformats.org/drawingml/2006/main" name="Milano Cortina 2026">
  <a:themeElements>
    <a:clrScheme name="Custom 1">
      <a:dk1>
        <a:srgbClr val="000000"/>
      </a:dk1>
      <a:lt1>
        <a:srgbClr val="FFFFFF"/>
      </a:lt1>
      <a:dk2>
        <a:srgbClr val="557585"/>
      </a:dk2>
      <a:lt2>
        <a:srgbClr val="E7E6E6"/>
      </a:lt2>
      <a:accent1>
        <a:srgbClr val="0078D0"/>
      </a:accent1>
      <a:accent2>
        <a:srgbClr val="FFB114"/>
      </a:accent2>
      <a:accent3>
        <a:srgbClr val="000000"/>
      </a:accent3>
      <a:accent4>
        <a:srgbClr val="00A651"/>
      </a:accent4>
      <a:accent5>
        <a:srgbClr val="F0282C"/>
      </a:accent5>
      <a:accent6>
        <a:srgbClr val="557585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44e8a0ff-2a55-4d6e-92eb-3c2543445128}" enabled="0" method="" siteId="{44e8a0ff-2a55-4d6e-92eb-3c254344512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712</Words>
  <Application>Microsoft Macintosh PowerPoint</Application>
  <PresentationFormat>Widescreen</PresentationFormat>
  <Paragraphs>73</Paragraphs>
  <Slides>10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Arial</vt:lpstr>
      <vt:lpstr>Arial (Body)</vt:lpstr>
      <vt:lpstr>Calibri</vt:lpstr>
      <vt:lpstr>Poppins</vt:lpstr>
      <vt:lpstr>Poppins SemiBold</vt:lpstr>
      <vt:lpstr>Wingdings</vt:lpstr>
      <vt:lpstr>Milano Cortina 2026</vt:lpstr>
      <vt:lpstr>Abilitazione alla presentazione di offerte mediante Piattaforma Acquisti della Fondazione Milano Cortina 2026</vt:lpstr>
      <vt:lpstr>La Piattaforma Ivalua   </vt:lpstr>
      <vt:lpstr>Processo di registrazione  ed accreditamento</vt:lpstr>
      <vt:lpstr>Ricevuto il link di accesso, nella Home page della piattaforma sarà possibile trovare:  - il Manuale del Fornitore con le istruzioni base per l’utilizzo della piattaforma di eProcurement (vedere file allegato)   - i template della documentazione da caricare per accreditarsi  come nuovo fornitore e garantire continuità al ruolo di fornitore accreditato (vedere file allegati)</vt:lpstr>
      <vt:lpstr>Presentazione standard di PowerPoint</vt:lpstr>
      <vt:lpstr>Flusso approvativo nella piattaforma Acquisti</vt:lpstr>
      <vt:lpstr>Accreditamento del Fornitore</vt:lpstr>
      <vt:lpstr>Presentazione standard di PowerPoint</vt:lpstr>
      <vt:lpstr>Gestione di Richiesta di Offerta / Consultazione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Keisha Ridwan</dc:creator>
  <cp:lastModifiedBy>Microsoft Office User</cp:lastModifiedBy>
  <cp:revision>77</cp:revision>
  <cp:lastPrinted>2022-05-06T10:17:57Z</cp:lastPrinted>
  <dcterms:created xsi:type="dcterms:W3CDTF">2021-06-09T09:58:22Z</dcterms:created>
  <dcterms:modified xsi:type="dcterms:W3CDTF">2024-07-25T09:47:08Z</dcterms:modified>
</cp:coreProperties>
</file>