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5" r:id="rId2"/>
    <p:sldMasterId id="2147483667" r:id="rId3"/>
    <p:sldMasterId id="2147483690" r:id="rId4"/>
    <p:sldMasterId id="2147483666" r:id="rId5"/>
  </p:sldMasterIdLst>
  <p:notesMasterIdLst>
    <p:notesMasterId r:id="rId12"/>
  </p:notesMasterIdLst>
  <p:sldIdLst>
    <p:sldId id="337" r:id="rId6"/>
    <p:sldId id="339" r:id="rId7"/>
    <p:sldId id="340" r:id="rId8"/>
    <p:sldId id="344" r:id="rId9"/>
    <p:sldId id="345" r:id="rId10"/>
    <p:sldId id="346" r:id="rId11"/>
  </p:sldIdLst>
  <p:sldSz cx="12192000" cy="6858000"/>
  <p:notesSz cx="6858000" cy="9144000"/>
  <p:embeddedFontLst>
    <p:embeddedFont>
      <p:font typeface="Blogger Sans" panose="02000506030000020004" charset="0"/>
      <p:regular r:id="rId13"/>
      <p:bold r:id="rId14"/>
      <p:italic r:id="rId15"/>
      <p:boldItalic r:id="rId16"/>
    </p:embeddedFont>
  </p:embeddedFontLst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4B4E6"/>
    <a:srgbClr val="006BA6"/>
    <a:srgbClr val="FFCC00"/>
    <a:srgbClr val="000000"/>
    <a:srgbClr val="006DA7"/>
    <a:srgbClr val="003399"/>
    <a:srgbClr val="FFF200"/>
    <a:srgbClr val="00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93907" autoAdjust="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Sirigu" userId="8bf4e5e8-7268-46e0-9f15-33d15a017aac" providerId="ADAL" clId="{858FBB4B-1A36-499E-B82B-83D6A24A5410}"/>
    <pc:docChg chg="undo custSel delSld modSld">
      <pc:chgData name="Giulia Sirigu" userId="8bf4e5e8-7268-46e0-9f15-33d15a017aac" providerId="ADAL" clId="{858FBB4B-1A36-499E-B82B-83D6A24A5410}" dt="2024-12-02T15:01:06.761" v="59" actId="20577"/>
      <pc:docMkLst>
        <pc:docMk/>
      </pc:docMkLst>
      <pc:sldChg chg="del">
        <pc:chgData name="Giulia Sirigu" userId="8bf4e5e8-7268-46e0-9f15-33d15a017aac" providerId="ADAL" clId="{858FBB4B-1A36-499E-B82B-83D6A24A5410}" dt="2024-12-02T14:59:43.813" v="0" actId="47"/>
        <pc:sldMkLst>
          <pc:docMk/>
          <pc:sldMk cId="3176076018" sldId="289"/>
        </pc:sldMkLst>
      </pc:sldChg>
      <pc:sldChg chg="modSp mod">
        <pc:chgData name="Giulia Sirigu" userId="8bf4e5e8-7268-46e0-9f15-33d15a017aac" providerId="ADAL" clId="{858FBB4B-1A36-499E-B82B-83D6A24A5410}" dt="2024-12-02T15:01:06.761" v="59" actId="20577"/>
        <pc:sldMkLst>
          <pc:docMk/>
          <pc:sldMk cId="943865127" sldId="345"/>
        </pc:sldMkLst>
        <pc:spChg chg="mod">
          <ac:chgData name="Giulia Sirigu" userId="8bf4e5e8-7268-46e0-9f15-33d15a017aac" providerId="ADAL" clId="{858FBB4B-1A36-499E-B82B-83D6A24A5410}" dt="2024-12-02T15:00:55.147" v="42" actId="20577"/>
          <ac:spMkLst>
            <pc:docMk/>
            <pc:sldMk cId="943865127" sldId="345"/>
            <ac:spMk id="3" creationId="{097E81E2-8390-0241-4B44-2ADD9C0044B6}"/>
          </ac:spMkLst>
        </pc:spChg>
        <pc:spChg chg="mod">
          <ac:chgData name="Giulia Sirigu" userId="8bf4e5e8-7268-46e0-9f15-33d15a017aac" providerId="ADAL" clId="{858FBB4B-1A36-499E-B82B-83D6A24A5410}" dt="2024-12-02T15:01:06.761" v="59" actId="20577"/>
          <ac:spMkLst>
            <pc:docMk/>
            <pc:sldMk cId="943865127" sldId="345"/>
            <ac:spMk id="12" creationId="{630B380E-A38D-04D0-61FE-9A504509E7FA}"/>
          </ac:spMkLst>
        </pc:spChg>
      </pc:sldChg>
      <pc:sldChg chg="modSp mod">
        <pc:chgData name="Giulia Sirigu" userId="8bf4e5e8-7268-46e0-9f15-33d15a017aac" providerId="ADAL" clId="{858FBB4B-1A36-499E-B82B-83D6A24A5410}" dt="2024-12-02T15:00:24.571" v="26" actId="207"/>
        <pc:sldMkLst>
          <pc:docMk/>
          <pc:sldMk cId="147224609" sldId="346"/>
        </pc:sldMkLst>
        <pc:spChg chg="mod">
          <ac:chgData name="Giulia Sirigu" userId="8bf4e5e8-7268-46e0-9f15-33d15a017aac" providerId="ADAL" clId="{858FBB4B-1A36-499E-B82B-83D6A24A5410}" dt="2024-12-02T15:00:24.571" v="26" actId="207"/>
          <ac:spMkLst>
            <pc:docMk/>
            <pc:sldMk cId="147224609" sldId="346"/>
            <ac:spMk id="3" creationId="{5EA0EEF0-3F8B-6CBB-01C9-4E63AA3018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8F67291-92FF-4822-B10A-9C364A5BF47B}" type="datetimeFigureOut">
              <a:rPr lang="en-IE" smtClean="0"/>
              <a:pPr/>
              <a:t>02/12/2024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DDE34A-DA7C-4CBF-A4AF-0F0607A25A3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2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DE34A-DA7C-4CBF-A4AF-0F0607A25A30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720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43B45B71-28F0-9E21-1A8E-B5EC1C00FA0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DE7C326-C8F2-B72C-401F-98E42A0C6A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08301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BD5C9CC-D3E7-9D4E-DE22-D1D0D73FC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2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77924BF1-27A9-EE9A-13CD-881842D6E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4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FF8E581-09BF-E717-9391-6E4270232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9BADA99D-1751-A902-C51D-421C3EAC5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1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711249"/>
            <a:ext cx="10979999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22438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96FB18-1EF1-C5E2-FF09-45BBA491A8C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675943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6087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608302-573D-415A-9092-1F825377E55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32357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8A52C-711A-DB4F-DDED-8177C865866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53501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019E6165-0975-8287-27EB-10235D0073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0523C23-CFF8-E5BC-E991-8E0C60001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4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53210397-ED9F-0C1F-5503-9F2A372529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9E5E8477-7E2B-91E0-F450-B3A696BA5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 - No profi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4761125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4291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34291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67395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 with background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030B65-D871-6685-F387-A818A3BC9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540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402304 h 6858000"/>
              <a:gd name="connsiteX5" fmla="*/ 305987 w 12192000"/>
              <a:gd name="connsiteY5" fmla="*/ 1412667 h 6858000"/>
              <a:gd name="connsiteX6" fmla="*/ 614463 w 12192000"/>
              <a:gd name="connsiteY6" fmla="*/ 1416329 h 6858000"/>
              <a:gd name="connsiteX7" fmla="*/ 3604121 w 12192000"/>
              <a:gd name="connsiteY7" fmla="*/ 681651 h 6858000"/>
              <a:gd name="connsiteX8" fmla="*/ 4969651 w 12192000"/>
              <a:gd name="connsiteY8" fmla="*/ 56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1540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402304"/>
                </a:lnTo>
                <a:lnTo>
                  <a:pt x="305987" y="1412667"/>
                </a:lnTo>
                <a:cubicBezTo>
                  <a:pt x="412669" y="1415130"/>
                  <a:pt x="515412" y="1416329"/>
                  <a:pt x="614463" y="1416329"/>
                </a:cubicBezTo>
                <a:cubicBezTo>
                  <a:pt x="2291008" y="1416329"/>
                  <a:pt x="2905944" y="1072346"/>
                  <a:pt x="3604121" y="681651"/>
                </a:cubicBezTo>
                <a:cubicBezTo>
                  <a:pt x="3969583" y="477192"/>
                  <a:pt x="4369836" y="253176"/>
                  <a:pt x="4969651" y="564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711249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60161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F7F39D-B3C2-DC88-C102-F4DD6D39F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C1C0CB-A468-C541-B1E4-8C494610C4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683500"/>
            <a:ext cx="5284054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9733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F12F801-9558-A127-1A06-894F350F6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152326 w 12192000"/>
              <a:gd name="connsiteY3" fmla="*/ 6858000 h 6858000"/>
              <a:gd name="connsiteX4" fmla="*/ 4963348 w 12192000"/>
              <a:gd name="connsiteY4" fmla="*/ 6800187 h 6858000"/>
              <a:gd name="connsiteX5" fmla="*/ 3597818 w 12192000"/>
              <a:gd name="connsiteY5" fmla="*/ 6174937 h 6858000"/>
              <a:gd name="connsiteX6" fmla="*/ 608160 w 12192000"/>
              <a:gd name="connsiteY6" fmla="*/ 5440259 h 6858000"/>
              <a:gd name="connsiteX7" fmla="*/ 299684 w 12192000"/>
              <a:gd name="connsiteY7" fmla="*/ 5443921 h 6858000"/>
              <a:gd name="connsiteX8" fmla="*/ 0 w 12192000"/>
              <a:gd name="connsiteY8" fmla="*/ 5454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152326" y="6858000"/>
                </a:lnTo>
                <a:lnTo>
                  <a:pt x="4963348" y="6800187"/>
                </a:lnTo>
                <a:cubicBezTo>
                  <a:pt x="4363533" y="6603412"/>
                  <a:pt x="3963280" y="6379396"/>
                  <a:pt x="3597818" y="6174937"/>
                </a:cubicBezTo>
                <a:cubicBezTo>
                  <a:pt x="2899641" y="5784242"/>
                  <a:pt x="2284705" y="5440259"/>
                  <a:pt x="608160" y="5440259"/>
                </a:cubicBezTo>
                <a:cubicBezTo>
                  <a:pt x="509109" y="5440259"/>
                  <a:pt x="406366" y="5441458"/>
                  <a:pt x="299684" y="5443921"/>
                </a:cubicBezTo>
                <a:lnTo>
                  <a:pt x="0" y="54540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D9E2A-F0FF-A687-EB13-2DEAF4CFD4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80664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23EA9F57-52E3-87CF-357D-EF89368525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83400"/>
          </a:xfrm>
          <a:custGeom>
            <a:avLst/>
            <a:gdLst>
              <a:gd name="connsiteX0" fmla="*/ 0 w 12192000"/>
              <a:gd name="connsiteY0" fmla="*/ 0 h 6883400"/>
              <a:gd name="connsiteX1" fmla="*/ 12192000 w 12192000"/>
              <a:gd name="connsiteY1" fmla="*/ 0 h 6883400"/>
              <a:gd name="connsiteX2" fmla="*/ 12192000 w 12192000"/>
              <a:gd name="connsiteY2" fmla="*/ 5457227 h 6883400"/>
              <a:gd name="connsiteX3" fmla="*/ 11887597 w 12192000"/>
              <a:gd name="connsiteY3" fmla="*/ 5446918 h 6883400"/>
              <a:gd name="connsiteX4" fmla="*/ 11579121 w 12192000"/>
              <a:gd name="connsiteY4" fmla="*/ 5443255 h 6883400"/>
              <a:gd name="connsiteX5" fmla="*/ 8589463 w 12192000"/>
              <a:gd name="connsiteY5" fmla="*/ 6177933 h 6883400"/>
              <a:gd name="connsiteX6" fmla="*/ 7223933 w 12192000"/>
              <a:gd name="connsiteY6" fmla="*/ 6803183 h 6883400"/>
              <a:gd name="connsiteX7" fmla="*/ 6961722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0" y="0"/>
                </a:moveTo>
                <a:lnTo>
                  <a:pt x="12192000" y="0"/>
                </a:lnTo>
                <a:lnTo>
                  <a:pt x="12192000" y="5457227"/>
                </a:lnTo>
                <a:lnTo>
                  <a:pt x="11887597" y="5446918"/>
                </a:lnTo>
                <a:cubicBezTo>
                  <a:pt x="11780915" y="5444454"/>
                  <a:pt x="11678172" y="5443255"/>
                  <a:pt x="11579121" y="5443255"/>
                </a:cubicBezTo>
                <a:cubicBezTo>
                  <a:pt x="9902576" y="5443255"/>
                  <a:pt x="9287640" y="5787238"/>
                  <a:pt x="8589463" y="6177933"/>
                </a:cubicBezTo>
                <a:cubicBezTo>
                  <a:pt x="8224002" y="6382392"/>
                  <a:pt x="7823749" y="6606408"/>
                  <a:pt x="7223933" y="6803183"/>
                </a:cubicBezTo>
                <a:lnTo>
                  <a:pt x="6961722" y="6883400"/>
                </a:lnTo>
                <a:lnTo>
                  <a:pt x="0" y="6883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6FAF12-0C9E-F4C1-CE36-476CDB17C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61985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</p:spTree>
    <p:extLst>
      <p:ext uri="{BB962C8B-B14F-4D97-AF65-F5344CB8AC3E}">
        <p14:creationId xmlns:p14="http://schemas.microsoft.com/office/powerpoint/2010/main" val="39355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939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002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1F5215E-859B-0D19-DD1C-8B2212CBBA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241" y="3400214"/>
            <a:ext cx="921798" cy="921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6406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9238" y="38810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9238" y="41215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801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939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34002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36406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234" y="38810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234" y="41215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278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B3498BD0-1186-0048-B30A-5C6ECD4ED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0"/>
            <a:ext cx="12202810" cy="234000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9B896F6-1CA7-5AC9-A19C-9845CF79F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8E06566-DC27-C93F-85EA-7C1A37CF87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EBA4D6-462B-8081-079F-CE2A2944686F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7F05B6-3A55-19C8-FA08-A6B02ACAC3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19BD76A8-CA47-21DA-B33E-666689D0688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2873E771-976F-D308-C08F-0A46415E32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BAD1F60-6B1F-2828-A70D-23289534E1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4C7A0AF-AFD3-A228-FE34-11855012BD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A02CCEE-7792-AD7E-06DA-6923894E1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89244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1D5E704-C9FF-3BB7-B4E4-50E9992E7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5136132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B56802-BC99-A7DB-D256-E14C1B9FD98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F8C39D98-4355-AF83-4A19-0E3108364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1F65D960-8649-FF58-47B0-209FD40F7C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DB93C1AD-8766-2E98-510C-BB279D1BD9E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48CE4EEC-2117-3C0B-CAF5-AAA45A472A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80D90D07-5D69-D8E0-784D-9ABCEF8D3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351FCF7-E9A9-B623-5ED7-C2F8FF6A21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6297294-3140-20BD-7994-0CD8247DE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7648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EEC97EA-26E1-3370-EFB3-B20679185F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5665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86985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4D14BB10-10DB-4DCC-822F-0150289579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4518000"/>
            <a:ext cx="12202810" cy="234000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5136132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12BE92-AB5C-5E96-644A-172D18D962D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F4FCD35-FF9C-E58A-8D30-FBF35EE61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AF48F743-0CD8-A3BE-215E-A62BF01205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349477DE-E85F-89FE-27CD-FE8781B6E1A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81B61C6-4C07-2FE0-0EF8-EF1CC6B6BE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F1906BB-471B-FEAB-E389-F7C79671BC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CC40BCB-C097-E30D-7E1D-EC9896D8EF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3CCCBE-401E-DAC6-532B-DF2CF6A37F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4451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DD906B-B0C7-E61B-F500-6BC3679F25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2468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2861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above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2E82CB-CA51-DDAB-1928-E20436008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above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C6A36B-71F5-85DB-4EC9-6D64FDE86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3A28F04-8CDC-C671-8F08-48430C5287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657025-A186-98E9-B82C-30C3E99EF1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F9856A0-6724-7D7F-3BD7-EC24560B4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3D3D6E6-5017-AA86-D88E-70AB4F0D9B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below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23156C-084E-FAE2-C86F-28D3FFCE9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9086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below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3AB58D-2650-D511-F6F0-01D872333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59FBD4-FF49-C3FF-AEF9-42F76101E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4632876"/>
            <a:ext cx="2225124" cy="22251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32088F-82E9-A921-6159-8C2CF4766D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91183" y="4632876"/>
            <a:ext cx="2225124" cy="222512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804F4B1-B6B8-B041-BC1D-064C528C58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500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1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1" r:id="rId2"/>
    <p:sldLayoutId id="2147483661" r:id="rId3"/>
    <p:sldLayoutId id="2147483663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8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  <p:sldLayoutId id="2147483660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7" r:id="rId2"/>
    <p:sldLayoutId id="2147483679" r:id="rId3"/>
    <p:sldLayoutId id="2147483689" r:id="rId4"/>
    <p:sldLayoutId id="2147483668" r:id="rId5"/>
    <p:sldLayoutId id="2147483683" r:id="rId6"/>
    <p:sldLayoutId id="2147483684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52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4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2E51D-3414-890B-CF46-DCB1EF2D4E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814DEE2-057B-15CB-1739-B18717D39E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DA3911-8389-AF67-05DD-D4466362CF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90F6BF-4FA1-74C1-9125-9EBFA5F872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149746-A2B3-F683-43D6-85D23532DF6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FE280A-32BF-BAE8-1002-51ADD3A229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913439-906F-DF3A-9CEA-1F4209DDFA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0455E-4309-8E34-3868-A13A54181C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A803FC-E33C-3FD9-4D3D-BEBB338685EC}"/>
              </a:ext>
            </a:extLst>
          </p:cNvPr>
          <p:cNvCxnSpPr>
            <a:cxnSpLocks/>
          </p:cNvCxnSpPr>
          <p:nvPr/>
        </p:nvCxnSpPr>
        <p:spPr>
          <a:xfrm>
            <a:off x="6083417" y="5549649"/>
            <a:ext cx="0" cy="6355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9E07BE-8D68-62F1-6898-FD613521ED23}"/>
              </a:ext>
            </a:extLst>
          </p:cNvPr>
          <p:cNvSpPr txBox="1"/>
          <p:nvPr/>
        </p:nvSpPr>
        <p:spPr>
          <a:xfrm>
            <a:off x="3808232" y="205770"/>
            <a:ext cx="8491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Match2Achieve </a:t>
            </a:r>
          </a:p>
          <a:p>
            <a:pPr algn="ctr"/>
            <a:r>
              <a:rPr lang="en-US" sz="2800" b="1" dirty="0"/>
              <a:t>Women in Tech for Food</a:t>
            </a:r>
            <a:endParaRPr lang="it-IT" sz="2800" b="1" dirty="0"/>
          </a:p>
          <a:p>
            <a:pPr algn="ctr"/>
            <a:r>
              <a:rPr lang="en-US" sz="2000" b="1" dirty="0"/>
              <a:t>Women Entrepreneurship TG and Agrifood SG</a:t>
            </a:r>
          </a:p>
          <a:p>
            <a:pPr algn="ctr"/>
            <a:r>
              <a:rPr lang="en-US" sz="2000" b="1" dirty="0"/>
              <a:t>SESSION 2</a:t>
            </a:r>
            <a:endParaRPr lang="it-IT" sz="2000" b="1" dirty="0"/>
          </a:p>
        </p:txBody>
      </p:sp>
      <p:pic>
        <p:nvPicPr>
          <p:cNvPr id="16" name="Picture Placeholder 15" descr="Silhouette of people helping each other to climb a mountain&#10;&#10;Description automatically generated">
            <a:extLst>
              <a:ext uri="{FF2B5EF4-FFF2-40B4-BE49-F238E27FC236}">
                <a16:creationId xmlns:a16="http://schemas.microsoft.com/office/drawing/2014/main" id="{7A562A44-8CDE-3F9B-59BC-E655CFA0E2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5" t="3563" r="-15" b="18007"/>
          <a:stretch/>
        </p:blipFill>
        <p:spPr>
          <a:xfrm>
            <a:off x="0" y="1787461"/>
            <a:ext cx="12204000" cy="5082755"/>
          </a:xfrm>
        </p:spPr>
      </p:pic>
    </p:spTree>
    <p:extLst>
      <p:ext uri="{BB962C8B-B14F-4D97-AF65-F5344CB8AC3E}">
        <p14:creationId xmlns:p14="http://schemas.microsoft.com/office/powerpoint/2010/main" val="305507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7070-9840-398D-2EB6-CEAA0BDA0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3569" y="200102"/>
            <a:ext cx="9144000" cy="612154"/>
          </a:xfrm>
        </p:spPr>
        <p:txBody>
          <a:bodyPr/>
          <a:lstStyle/>
          <a:p>
            <a:r>
              <a:rPr lang="en-GB" sz="4000" dirty="0"/>
              <a:t>Who we are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D394AD2-46F1-55DB-C9E1-0E216C2FC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182" y="2403892"/>
            <a:ext cx="9144000" cy="612153"/>
          </a:xfrm>
        </p:spPr>
        <p:txBody>
          <a:bodyPr/>
          <a:lstStyle/>
          <a:p>
            <a:r>
              <a:rPr lang="en-GB" dirty="0"/>
              <a:t>Please present your company (1 slide)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9B915BB-EA84-6FBE-FEEA-F66849DA95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4" y="5433591"/>
            <a:ext cx="12197080" cy="14300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88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3392-5F83-983E-7A04-35F33690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067" y="167600"/>
            <a:ext cx="9144000" cy="612154"/>
          </a:xfrm>
        </p:spPr>
        <p:txBody>
          <a:bodyPr/>
          <a:lstStyle/>
          <a:p>
            <a:r>
              <a:rPr lang="en-GB" sz="3200" dirty="0"/>
              <a:t>What do we offer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2D514-AA5F-4320-5037-3F6D0D7BC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Product/service short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FD4C7-17AF-FD32-3234-594830D6A8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4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B4575-75B3-E081-D9D9-9D6486112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653B-8B75-B802-BD54-48F37E5D2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079" y="167599"/>
            <a:ext cx="9144000" cy="612154"/>
          </a:xfrm>
        </p:spPr>
        <p:txBody>
          <a:bodyPr/>
          <a:lstStyle/>
          <a:p>
            <a:r>
              <a:rPr lang="en-GB" sz="3200" dirty="0"/>
              <a:t>What we are looking for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7FC68-83E5-315E-9B4C-29F41A1C7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892" y="1788800"/>
            <a:ext cx="10156082" cy="61215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Type of business/technology partner you are looking for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Type of cooperation sought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C2E746-5E09-E5B2-6581-FF9ACB732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5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1E07-D6BC-BF49-9D22-3AC6FB649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Thank you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DB339D-C74F-30FD-8190-6E525C543C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76BCCEC-A34D-554D-A954-F22D7E1E8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Follow us @EEN_EU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304015-097F-00E5-3CBD-74BB22E076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9237" y="3423930"/>
            <a:ext cx="3718725" cy="199879"/>
          </a:xfrm>
        </p:spPr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CACDCA-21A1-26B3-BD1E-9DA9681441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1D4DC8-7273-F8AA-4CF9-C601825D95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09238" y="3640644"/>
            <a:ext cx="3718725" cy="199879"/>
          </a:xfrm>
        </p:spPr>
        <p:txBody>
          <a:bodyPr/>
          <a:lstStyle/>
          <a:p>
            <a:endParaRPr lang="en-GB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BA190E-980F-584A-7A64-D684BBFBF1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09238" y="3881074"/>
            <a:ext cx="3718725" cy="199879"/>
          </a:xfrm>
        </p:spPr>
        <p:txBody>
          <a:bodyPr/>
          <a:lstStyle/>
          <a:p>
            <a:endParaRPr lang="en-GB" sz="1600" dirty="0">
              <a:latin typeface="Blogger Sans" panose="02000506030000020004" pitchFamily="50" charset="0"/>
              <a:ea typeface="Blogger Sans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0B380E-A38D-04D0-61FE-9A504509E7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09238" y="4121503"/>
            <a:ext cx="3718725" cy="199879"/>
          </a:xfrm>
        </p:spPr>
        <p:txBody>
          <a:bodyPr/>
          <a:lstStyle/>
          <a:p>
            <a:r>
              <a:rPr lang="en-GB" dirty="0">
                <a:latin typeface="Blogger Sans" panose="02000506030000020004" pitchFamily="50" charset="0"/>
                <a:ea typeface="Blogger Sans" panose="02000506030000020004" pitchFamily="50" charset="0"/>
                <a:cs typeface="Arial" panose="020B0604020202020204" pitchFamily="34" charset="0"/>
              </a:rPr>
              <a:t>EEN Advisor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097E81E2-8390-0241-4B44-2ADD9C0044B6}"/>
              </a:ext>
            </a:extLst>
          </p:cNvPr>
          <p:cNvSpPr txBox="1">
            <a:spLocks/>
          </p:cNvSpPr>
          <p:nvPr/>
        </p:nvSpPr>
        <p:spPr>
          <a:xfrm>
            <a:off x="1809236" y="4371589"/>
            <a:ext cx="3718726" cy="274949"/>
          </a:xfrm>
          <a:prstGeom prst="rect">
            <a:avLst/>
          </a:prstGeom>
          <a:ln>
            <a:solidFill>
              <a:srgbClr val="FFFFFF"/>
            </a:solidFill>
            <a:prstDash val="sysDot"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EEN Advisor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94386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5D39BE8-DA99-F4BB-EC85-9FB73C0FC3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0EEF0-3F8B-6CBB-01C9-4E63AA301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ALTERNATIVE SLIDE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CBC12-F3B8-A9EA-7AAC-7E5BB0FA2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EEN </a:t>
            </a:r>
            <a:r>
              <a:rPr lang="en-GB" dirty="0" err="1"/>
              <a:t>ADvisor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73A48F-6842-42FC-D3A1-1B729EFA2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C5D6DD-4D6B-A04C-18A4-AFB6597AA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078B6B-B551-8452-4094-C446862621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4E596B-FEF8-636C-850F-E6FCF35115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0CC2F2-7942-E732-2E2C-3212A662C4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604E1B-26BA-756D-24F4-FB5B48BB6D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F3BA3D-7C4F-C08C-8182-436C6E0C02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460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EEN Colours">
      <a:dk1>
        <a:srgbClr val="00587C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EEN">
      <a:majorFont>
        <a:latin typeface="Blogger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with background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72</Words>
  <Application>Microsoft Office PowerPoint</Application>
  <PresentationFormat>Widescreen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Blogger Sans</vt:lpstr>
      <vt:lpstr>Arial</vt:lpstr>
      <vt:lpstr>Calibri</vt:lpstr>
      <vt:lpstr>Cover</vt:lpstr>
      <vt:lpstr>Sections</vt:lpstr>
      <vt:lpstr>Content</vt:lpstr>
      <vt:lpstr>Content with background image</vt:lpstr>
      <vt:lpstr>Final slide</vt:lpstr>
      <vt:lpstr>PowerPoint Presentation</vt:lpstr>
      <vt:lpstr>Who we are</vt:lpstr>
      <vt:lpstr>What do we offer</vt:lpstr>
      <vt:lpstr>What we are looking for</vt:lpstr>
      <vt:lpstr>Thank you</vt:lpstr>
      <vt:lpstr>ALTERNATIVE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PowerPoint Presentation</dc:title>
  <dc:creator>EISMEA Team</dc:creator>
  <cp:lastModifiedBy>Giulia Sirigu</cp:lastModifiedBy>
  <cp:revision>37</cp:revision>
  <dcterms:created xsi:type="dcterms:W3CDTF">2023-04-12T07:12:26Z</dcterms:created>
  <dcterms:modified xsi:type="dcterms:W3CDTF">2024-12-02T15:01:12Z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2023-05-25T08:10:55Z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e545143c-4e5e-418e-8e9d-16225d304c25</vt:lpwstr>
  </property>
  <property fmtid="{D5CDD505-2E9C-101B-9397-08002B2CF9AE}" pid="8" name="MSIP_Label_6bd9ddd1-4d20-43f6-abfa-fc3c07406f94_ContentBits">
    <vt:lpwstr>0</vt:lpwstr>
  </property>
</Properties>
</file>